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4" r:id="rId2"/>
    <p:sldId id="301" r:id="rId3"/>
    <p:sldId id="306" r:id="rId4"/>
    <p:sldId id="332" r:id="rId5"/>
    <p:sldId id="313" r:id="rId6"/>
    <p:sldId id="324" r:id="rId7"/>
    <p:sldId id="331" r:id="rId8"/>
    <p:sldId id="333" r:id="rId9"/>
    <p:sldId id="325" r:id="rId10"/>
    <p:sldId id="294" r:id="rId11"/>
    <p:sldId id="326" r:id="rId12"/>
    <p:sldId id="314" r:id="rId13"/>
    <p:sldId id="316" r:id="rId14"/>
    <p:sldId id="317" r:id="rId15"/>
    <p:sldId id="320" r:id="rId16"/>
    <p:sldId id="318" r:id="rId17"/>
    <p:sldId id="315" r:id="rId18"/>
    <p:sldId id="322" r:id="rId19"/>
    <p:sldId id="323" r:id="rId20"/>
    <p:sldId id="312" r:id="rId21"/>
    <p:sldId id="311" r:id="rId22"/>
    <p:sldId id="307" r:id="rId23"/>
    <p:sldId id="330" r:id="rId24"/>
    <p:sldId id="310" r:id="rId25"/>
    <p:sldId id="309" r:id="rId26"/>
    <p:sldId id="329" r:id="rId27"/>
    <p:sldId id="328" r:id="rId28"/>
    <p:sldId id="327" r:id="rId29"/>
    <p:sldId id="334" r:id="rId30"/>
    <p:sldId id="321" r:id="rId31"/>
    <p:sldId id="298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DF6B8-5EBE-427B-8AFA-D890EB777D3D}" v="94" dt="2018-10-19T20:41:58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Dutton" userId="4536b4b0f1f60fca" providerId="LiveId" clId="{1F4DF6B8-5EBE-427B-8AFA-D890EB777D3D}"/>
    <pc:docChg chg="undo custSel mod addSld delSld modSld sldOrd">
      <pc:chgData name="Ian Dutton" userId="4536b4b0f1f60fca" providerId="LiveId" clId="{1F4DF6B8-5EBE-427B-8AFA-D890EB777D3D}" dt="2018-10-19T20:44:54.833" v="2357" actId="20577"/>
      <pc:docMkLst>
        <pc:docMk/>
      </pc:docMkLst>
      <pc:sldChg chg="addSp delSp modSp">
        <pc:chgData name="Ian Dutton" userId="4536b4b0f1f60fca" providerId="LiveId" clId="{1F4DF6B8-5EBE-427B-8AFA-D890EB777D3D}" dt="2018-10-19T20:41:03.893" v="2243" actId="114"/>
        <pc:sldMkLst>
          <pc:docMk/>
          <pc:sldMk cId="3510868233" sldId="256"/>
        </pc:sldMkLst>
        <pc:spChg chg="mod">
          <ac:chgData name="Ian Dutton" userId="4536b4b0f1f60fca" providerId="LiveId" clId="{1F4DF6B8-5EBE-427B-8AFA-D890EB777D3D}" dt="2018-10-19T08:04:38.040" v="67" actId="1076"/>
          <ac:spMkLst>
            <pc:docMk/>
            <pc:sldMk cId="3510868233" sldId="256"/>
            <ac:spMk id="2" creationId="{B612D312-9BF7-47A8-B0CB-3FE47354B947}"/>
          </ac:spMkLst>
        </pc:spChg>
        <pc:spChg chg="mod">
          <ac:chgData name="Ian Dutton" userId="4536b4b0f1f60fca" providerId="LiveId" clId="{1F4DF6B8-5EBE-427B-8AFA-D890EB777D3D}" dt="2018-10-19T13:07:36.821" v="1887" actId="20577"/>
          <ac:spMkLst>
            <pc:docMk/>
            <pc:sldMk cId="3510868233" sldId="256"/>
            <ac:spMk id="3" creationId="{6760760D-5FFF-4B32-A3CE-44A66D421B98}"/>
          </ac:spMkLst>
        </pc:spChg>
        <pc:spChg chg="add mod">
          <ac:chgData name="Ian Dutton" userId="4536b4b0f1f60fca" providerId="LiveId" clId="{1F4DF6B8-5EBE-427B-8AFA-D890EB777D3D}" dt="2018-10-19T20:41:03.893" v="2243" actId="114"/>
          <ac:spMkLst>
            <pc:docMk/>
            <pc:sldMk cId="3510868233" sldId="256"/>
            <ac:spMk id="4" creationId="{285C3EB6-366D-4657-9CDF-9BBF7FF5FDE3}"/>
          </ac:spMkLst>
        </pc:spChg>
        <pc:spChg chg="add mod">
          <ac:chgData name="Ian Dutton" userId="4536b4b0f1f60fca" providerId="LiveId" clId="{1F4DF6B8-5EBE-427B-8AFA-D890EB777D3D}" dt="2018-10-19T08:05:58.765" v="75" actId="13822"/>
          <ac:spMkLst>
            <pc:docMk/>
            <pc:sldMk cId="3510868233" sldId="256"/>
            <ac:spMk id="7" creationId="{2B570A4D-F303-4915-9D9B-1994AB70419F}"/>
          </ac:spMkLst>
        </pc:spChg>
        <pc:spChg chg="del">
          <ac:chgData name="Ian Dutton" userId="4536b4b0f1f60fca" providerId="LiveId" clId="{1F4DF6B8-5EBE-427B-8AFA-D890EB777D3D}" dt="2018-10-19T08:02:56.225" v="13" actId="26606"/>
          <ac:spMkLst>
            <pc:docMk/>
            <pc:sldMk cId="3510868233" sldId="256"/>
            <ac:spMk id="9" creationId="{0BC9EFE1-D8CB-4668-9980-DB108327A794}"/>
          </ac:spMkLst>
        </pc:spChg>
        <pc:spChg chg="del">
          <ac:chgData name="Ian Dutton" userId="4536b4b0f1f60fca" providerId="LiveId" clId="{1F4DF6B8-5EBE-427B-8AFA-D890EB777D3D}" dt="2018-10-19T08:02:56.225" v="13" actId="26606"/>
          <ac:spMkLst>
            <pc:docMk/>
            <pc:sldMk cId="3510868233" sldId="256"/>
            <ac:spMk id="13" creationId="{77DA6D33-2D62-458C-BF5D-DBF612FD557E}"/>
          </ac:spMkLst>
        </pc:spChg>
        <pc:spChg chg="add">
          <ac:chgData name="Ian Dutton" userId="4536b4b0f1f60fca" providerId="LiveId" clId="{1F4DF6B8-5EBE-427B-8AFA-D890EB777D3D}" dt="2018-10-19T08:02:56.225" v="13" actId="26606"/>
          <ac:spMkLst>
            <pc:docMk/>
            <pc:sldMk cId="3510868233" sldId="256"/>
            <ac:spMk id="18" creationId="{0BC9EFE1-D8CB-4668-9980-DB108327A794}"/>
          </ac:spMkLst>
        </pc:spChg>
        <pc:spChg chg="add">
          <ac:chgData name="Ian Dutton" userId="4536b4b0f1f60fca" providerId="LiveId" clId="{1F4DF6B8-5EBE-427B-8AFA-D890EB777D3D}" dt="2018-10-19T08:02:56.225" v="13" actId="26606"/>
          <ac:spMkLst>
            <pc:docMk/>
            <pc:sldMk cId="3510868233" sldId="256"/>
            <ac:spMk id="22" creationId="{77DA6D33-2D62-458C-BF5D-DBF612FD557E}"/>
          </ac:spMkLst>
        </pc:spChg>
        <pc:picChg chg="del">
          <ac:chgData name="Ian Dutton" userId="4536b4b0f1f60fca" providerId="LiveId" clId="{1F4DF6B8-5EBE-427B-8AFA-D890EB777D3D}" dt="2018-10-19T07:59:47.472" v="8" actId="478"/>
          <ac:picMkLst>
            <pc:docMk/>
            <pc:sldMk cId="3510868233" sldId="256"/>
            <ac:picMk id="4" creationId="{51DF5161-6977-4F13-97C8-822A56328862}"/>
          </ac:picMkLst>
        </pc:picChg>
        <pc:picChg chg="add mod">
          <ac:chgData name="Ian Dutton" userId="4536b4b0f1f60fca" providerId="LiveId" clId="{1F4DF6B8-5EBE-427B-8AFA-D890EB777D3D}" dt="2018-10-19T08:02:56.225" v="13" actId="26606"/>
          <ac:picMkLst>
            <pc:docMk/>
            <pc:sldMk cId="3510868233" sldId="256"/>
            <ac:picMk id="6" creationId="{847885F9-6B5C-41EB-AD0B-ED5AB5555DA2}"/>
          </ac:picMkLst>
        </pc:picChg>
        <pc:picChg chg="del">
          <ac:chgData name="Ian Dutton" userId="4536b4b0f1f60fca" providerId="LiveId" clId="{1F4DF6B8-5EBE-427B-8AFA-D890EB777D3D}" dt="2018-10-19T08:02:56.225" v="13" actId="26606"/>
          <ac:picMkLst>
            <pc:docMk/>
            <pc:sldMk cId="3510868233" sldId="256"/>
            <ac:picMk id="11" creationId="{7CBAE1BD-B8E4-4029-8AA2-C77E4FED9864}"/>
          </ac:picMkLst>
        </pc:picChg>
        <pc:picChg chg="add">
          <ac:chgData name="Ian Dutton" userId="4536b4b0f1f60fca" providerId="LiveId" clId="{1F4DF6B8-5EBE-427B-8AFA-D890EB777D3D}" dt="2018-10-19T08:02:56.225" v="13" actId="26606"/>
          <ac:picMkLst>
            <pc:docMk/>
            <pc:sldMk cId="3510868233" sldId="256"/>
            <ac:picMk id="20" creationId="{7CBAE1BD-B8E4-4029-8AA2-C77E4FED9864}"/>
          </ac:picMkLst>
        </pc:picChg>
      </pc:sldChg>
      <pc:sldChg chg="modSp ord">
        <pc:chgData name="Ian Dutton" userId="4536b4b0f1f60fca" providerId="LiveId" clId="{1F4DF6B8-5EBE-427B-8AFA-D890EB777D3D}" dt="2018-10-19T13:11:58.411" v="2040" actId="20577"/>
        <pc:sldMkLst>
          <pc:docMk/>
          <pc:sldMk cId="745628492" sldId="261"/>
        </pc:sldMkLst>
        <pc:spChg chg="mod">
          <ac:chgData name="Ian Dutton" userId="4536b4b0f1f60fca" providerId="LiveId" clId="{1F4DF6B8-5EBE-427B-8AFA-D890EB777D3D}" dt="2018-10-19T10:28:17.252" v="1883" actId="20577"/>
          <ac:spMkLst>
            <pc:docMk/>
            <pc:sldMk cId="745628492" sldId="261"/>
            <ac:spMk id="3" creationId="{00000000-0000-0000-0000-000000000000}"/>
          </ac:spMkLst>
        </pc:spChg>
        <pc:spChg chg="mod">
          <ac:chgData name="Ian Dutton" userId="4536b4b0f1f60fca" providerId="LiveId" clId="{1F4DF6B8-5EBE-427B-8AFA-D890EB777D3D}" dt="2018-10-19T08:36:27.686" v="415" actId="20577"/>
          <ac:spMkLst>
            <pc:docMk/>
            <pc:sldMk cId="745628492" sldId="261"/>
            <ac:spMk id="6" creationId="{00000000-0000-0000-0000-000000000000}"/>
          </ac:spMkLst>
        </pc:spChg>
        <pc:spChg chg="mod">
          <ac:chgData name="Ian Dutton" userId="4536b4b0f1f60fca" providerId="LiveId" clId="{1F4DF6B8-5EBE-427B-8AFA-D890EB777D3D}" dt="2018-10-19T08:38:06.418" v="562" actId="313"/>
          <ac:spMkLst>
            <pc:docMk/>
            <pc:sldMk cId="745628492" sldId="261"/>
            <ac:spMk id="7" creationId="{00000000-0000-0000-0000-000000000000}"/>
          </ac:spMkLst>
        </pc:spChg>
        <pc:spChg chg="mod">
          <ac:chgData name="Ian Dutton" userId="4536b4b0f1f60fca" providerId="LiveId" clId="{1F4DF6B8-5EBE-427B-8AFA-D890EB777D3D}" dt="2018-10-19T13:11:58.411" v="2040" actId="20577"/>
          <ac:spMkLst>
            <pc:docMk/>
            <pc:sldMk cId="745628492" sldId="261"/>
            <ac:spMk id="8" creationId="{00000000-0000-0000-0000-000000000000}"/>
          </ac:spMkLst>
        </pc:spChg>
        <pc:spChg chg="mod">
          <ac:chgData name="Ian Dutton" userId="4536b4b0f1f60fca" providerId="LiveId" clId="{1F4DF6B8-5EBE-427B-8AFA-D890EB777D3D}" dt="2018-10-19T08:37:56.004" v="542" actId="113"/>
          <ac:spMkLst>
            <pc:docMk/>
            <pc:sldMk cId="745628492" sldId="261"/>
            <ac:spMk id="11" creationId="{00000000-0000-0000-0000-000000000000}"/>
          </ac:spMkLst>
        </pc:spChg>
        <pc:picChg chg="mod">
          <ac:chgData name="Ian Dutton" userId="4536b4b0f1f60fca" providerId="LiveId" clId="{1F4DF6B8-5EBE-427B-8AFA-D890EB777D3D}" dt="2018-10-19T08:44:28.740" v="737" actId="14100"/>
          <ac:picMkLst>
            <pc:docMk/>
            <pc:sldMk cId="745628492" sldId="261"/>
            <ac:picMk id="5" creationId="{00000000-0000-0000-0000-000000000000}"/>
          </ac:picMkLst>
        </pc:picChg>
      </pc:sldChg>
      <pc:sldChg chg="addSp delSp modSp mod setBg">
        <pc:chgData name="Ian Dutton" userId="4536b4b0f1f60fca" providerId="LiveId" clId="{1F4DF6B8-5EBE-427B-8AFA-D890EB777D3D}" dt="2018-10-19T09:02:58.189" v="870" actId="1076"/>
        <pc:sldMkLst>
          <pc:docMk/>
          <pc:sldMk cId="2082845435" sldId="262"/>
        </pc:sldMkLst>
        <pc:spChg chg="mod">
          <ac:chgData name="Ian Dutton" userId="4536b4b0f1f60fca" providerId="LiveId" clId="{1F4DF6B8-5EBE-427B-8AFA-D890EB777D3D}" dt="2018-10-19T09:00:14.337" v="853" actId="26606"/>
          <ac:spMkLst>
            <pc:docMk/>
            <pc:sldMk cId="2082845435" sldId="262"/>
            <ac:spMk id="2" creationId="{00000000-0000-0000-0000-000000000000}"/>
          </ac:spMkLst>
        </pc:spChg>
        <pc:spChg chg="del">
          <ac:chgData name="Ian Dutton" userId="4536b4b0f1f60fca" providerId="LiveId" clId="{1F4DF6B8-5EBE-427B-8AFA-D890EB777D3D}" dt="2018-10-19T08:58:57.105" v="850" actId="26606"/>
          <ac:spMkLst>
            <pc:docMk/>
            <pc:sldMk cId="2082845435" sldId="262"/>
            <ac:spMk id="13" creationId="{00000000-0000-0000-0000-000000000000}"/>
          </ac:spMkLst>
        </pc:spChg>
        <pc:spChg chg="del">
          <ac:chgData name="Ian Dutton" userId="4536b4b0f1f60fca" providerId="LiveId" clId="{1F4DF6B8-5EBE-427B-8AFA-D890EB777D3D}" dt="2018-10-19T08:58:57.105" v="850" actId="26606"/>
          <ac:spMkLst>
            <pc:docMk/>
            <pc:sldMk cId="2082845435" sldId="262"/>
            <ac:spMk id="14" creationId="{00000000-0000-0000-0000-000000000000}"/>
          </ac:spMkLst>
        </pc:spChg>
        <pc:spChg chg="del">
          <ac:chgData name="Ian Dutton" userId="4536b4b0f1f60fca" providerId="LiveId" clId="{1F4DF6B8-5EBE-427B-8AFA-D890EB777D3D}" dt="2018-10-19T08:58:57.105" v="850" actId="26606"/>
          <ac:spMkLst>
            <pc:docMk/>
            <pc:sldMk cId="2082845435" sldId="262"/>
            <ac:spMk id="15" creationId="{00000000-0000-0000-0000-000000000000}"/>
          </ac:spMkLst>
        </pc:spChg>
        <pc:spChg chg="del">
          <ac:chgData name="Ian Dutton" userId="4536b4b0f1f60fca" providerId="LiveId" clId="{1F4DF6B8-5EBE-427B-8AFA-D890EB777D3D}" dt="2018-10-19T08:58:57.105" v="850" actId="26606"/>
          <ac:spMkLst>
            <pc:docMk/>
            <pc:sldMk cId="2082845435" sldId="262"/>
            <ac:spMk id="16" creationId="{00000000-0000-0000-0000-000000000000}"/>
          </ac:spMkLst>
        </pc:spChg>
        <pc:spChg chg="del">
          <ac:chgData name="Ian Dutton" userId="4536b4b0f1f60fca" providerId="LiveId" clId="{1F4DF6B8-5EBE-427B-8AFA-D890EB777D3D}" dt="2018-10-19T08:58:57.105" v="850" actId="26606"/>
          <ac:spMkLst>
            <pc:docMk/>
            <pc:sldMk cId="2082845435" sldId="262"/>
            <ac:spMk id="17" creationId="{00000000-0000-0000-0000-000000000000}"/>
          </ac:spMkLst>
        </pc:spChg>
        <pc:spChg chg="add del">
          <ac:chgData name="Ian Dutton" userId="4536b4b0f1f60fca" providerId="LiveId" clId="{1F4DF6B8-5EBE-427B-8AFA-D890EB777D3D}" dt="2018-10-19T09:00:14.337" v="853" actId="26606"/>
          <ac:spMkLst>
            <pc:docMk/>
            <pc:sldMk cId="2082845435" sldId="262"/>
            <ac:spMk id="22" creationId="{DB8424AB-D56B-4256-866A-5B54DE93C20F}"/>
          </ac:spMkLst>
        </pc:spChg>
        <pc:spChg chg="add del">
          <ac:chgData name="Ian Dutton" userId="4536b4b0f1f60fca" providerId="LiveId" clId="{1F4DF6B8-5EBE-427B-8AFA-D890EB777D3D}" dt="2018-10-19T09:00:14.337" v="853" actId="26606"/>
          <ac:spMkLst>
            <pc:docMk/>
            <pc:sldMk cId="2082845435" sldId="262"/>
            <ac:spMk id="24" creationId="{FC999C28-AD33-4EB7-A5F1-C06D10A5FDF7}"/>
          </ac:spMkLst>
        </pc:spChg>
        <pc:spChg chg="add del">
          <ac:chgData name="Ian Dutton" userId="4536b4b0f1f60fca" providerId="LiveId" clId="{1F4DF6B8-5EBE-427B-8AFA-D890EB777D3D}" dt="2018-10-19T09:00:14.337" v="853" actId="26606"/>
          <ac:spMkLst>
            <pc:docMk/>
            <pc:sldMk cId="2082845435" sldId="262"/>
            <ac:spMk id="26" creationId="{0864E5C9-52C9-4572-AC75-548B9B9C2648}"/>
          </ac:spMkLst>
        </pc:spChg>
        <pc:spChg chg="add del">
          <ac:chgData name="Ian Dutton" userId="4536b4b0f1f60fca" providerId="LiveId" clId="{1F4DF6B8-5EBE-427B-8AFA-D890EB777D3D}" dt="2018-10-19T09:00:14.337" v="853" actId="26606"/>
          <ac:spMkLst>
            <pc:docMk/>
            <pc:sldMk cId="2082845435" sldId="262"/>
            <ac:spMk id="28" creationId="{45CC6500-4DBD-4C34-BC14-2387FB483BEB}"/>
          </ac:spMkLst>
        </pc:spChg>
        <pc:spChg chg="add del">
          <ac:chgData name="Ian Dutton" userId="4536b4b0f1f60fca" providerId="LiveId" clId="{1F4DF6B8-5EBE-427B-8AFA-D890EB777D3D}" dt="2018-10-19T09:00:14.337" v="853" actId="26606"/>
          <ac:spMkLst>
            <pc:docMk/>
            <pc:sldMk cId="2082845435" sldId="262"/>
            <ac:spMk id="30" creationId="{4E34A3B6-BAD2-4156-BDC6-4736248BFDE0}"/>
          </ac:spMkLst>
        </pc:spChg>
        <pc:spChg chg="add del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35" creationId="{DB8424AB-D56B-4256-866A-5B54DE93C20F}"/>
          </ac:spMkLst>
        </pc:spChg>
        <pc:spChg chg="add del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37" creationId="{FC999C28-AD33-4EB7-A5F1-C06D10A5FDF7}"/>
          </ac:spMkLst>
        </pc:spChg>
        <pc:spChg chg="add del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39" creationId="{9203ABB4-7E2A-4248-9FE7-4A419AFF2F17}"/>
          </ac:spMkLst>
        </pc:spChg>
        <pc:spChg chg="add del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41" creationId="{3126970D-C1E5-4FB1-84E8-86CB9CED1C80}"/>
          </ac:spMkLst>
        </pc:spChg>
        <pc:spChg chg="add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46" creationId="{B3875682-0790-427D-9A23-4B7265F0FA54}"/>
          </ac:spMkLst>
        </pc:spChg>
        <pc:spChg chg="add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48" creationId="{6EDE4AAE-4785-4EA7-95DB-45200F5B8096}"/>
          </ac:spMkLst>
        </pc:spChg>
        <pc:spChg chg="add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50" creationId="{EB8AA617-0537-4ED7-91B6-66511A647507}"/>
          </ac:spMkLst>
        </pc:spChg>
        <pc:spChg chg="add">
          <ac:chgData name="Ian Dutton" userId="4536b4b0f1f60fca" providerId="LiveId" clId="{1F4DF6B8-5EBE-427B-8AFA-D890EB777D3D}" dt="2018-10-19T09:02:42.368" v="868" actId="26606"/>
          <ac:spMkLst>
            <pc:docMk/>
            <pc:sldMk cId="2082845435" sldId="262"/>
            <ac:spMk id="52" creationId="{C2E8BF1F-CE61-45C5-92AC-552D23176C03}"/>
          </ac:spMkLst>
        </pc:spChg>
        <pc:picChg chg="add mod">
          <ac:chgData name="Ian Dutton" userId="4536b4b0f1f60fca" providerId="LiveId" clId="{1F4DF6B8-5EBE-427B-8AFA-D890EB777D3D}" dt="2018-10-19T09:02:49.957" v="869" actId="1076"/>
          <ac:picMkLst>
            <pc:docMk/>
            <pc:sldMk cId="2082845435" sldId="262"/>
            <ac:picMk id="4" creationId="{BE49CB51-9277-409E-8BCB-A3199B788684}"/>
          </ac:picMkLst>
        </pc:picChg>
        <pc:picChg chg="add del mod">
          <ac:chgData name="Ian Dutton" userId="4536b4b0f1f60fca" providerId="LiveId" clId="{1F4DF6B8-5EBE-427B-8AFA-D890EB777D3D}" dt="2018-10-19T09:01:07.908" v="858" actId="478"/>
          <ac:picMkLst>
            <pc:docMk/>
            <pc:sldMk cId="2082845435" sldId="262"/>
            <ac:picMk id="6" creationId="{0778CDF4-4CCF-4233-8C81-6BCF0611375F}"/>
          </ac:picMkLst>
        </pc:picChg>
        <pc:picChg chg="add del mod">
          <ac:chgData name="Ian Dutton" userId="4536b4b0f1f60fca" providerId="LiveId" clId="{1F4DF6B8-5EBE-427B-8AFA-D890EB777D3D}" dt="2018-10-19T09:01:39.077" v="862" actId="478"/>
          <ac:picMkLst>
            <pc:docMk/>
            <pc:sldMk cId="2082845435" sldId="262"/>
            <ac:picMk id="8" creationId="{21986E27-B5A6-4324-AF07-7B6EA96D8E96}"/>
          </ac:picMkLst>
        </pc:picChg>
        <pc:picChg chg="del">
          <ac:chgData name="Ian Dutton" userId="4536b4b0f1f60fca" providerId="LiveId" clId="{1F4DF6B8-5EBE-427B-8AFA-D890EB777D3D}" dt="2018-10-19T08:34:20.666" v="388" actId="478"/>
          <ac:picMkLst>
            <pc:docMk/>
            <pc:sldMk cId="2082845435" sldId="262"/>
            <ac:picMk id="10" creationId="{00000000-0000-0000-0000-000000000000}"/>
          </ac:picMkLst>
        </pc:picChg>
        <pc:picChg chg="del">
          <ac:chgData name="Ian Dutton" userId="4536b4b0f1f60fca" providerId="LiveId" clId="{1F4DF6B8-5EBE-427B-8AFA-D890EB777D3D}" dt="2018-10-19T08:34:32.003" v="389"/>
          <ac:picMkLst>
            <pc:docMk/>
            <pc:sldMk cId="2082845435" sldId="262"/>
            <ac:picMk id="11" creationId="{00000000-0000-0000-0000-000000000000}"/>
          </ac:picMkLst>
        </pc:picChg>
        <pc:picChg chg="add mod">
          <ac:chgData name="Ian Dutton" userId="4536b4b0f1f60fca" providerId="LiveId" clId="{1F4DF6B8-5EBE-427B-8AFA-D890EB777D3D}" dt="2018-10-19T09:02:58.189" v="870" actId="1076"/>
          <ac:picMkLst>
            <pc:docMk/>
            <pc:sldMk cId="2082845435" sldId="262"/>
            <ac:picMk id="12" creationId="{5EAE7A1E-BE7C-44C5-A563-76ABA9F42835}"/>
          </ac:picMkLst>
        </pc:picChg>
      </pc:sldChg>
      <pc:sldChg chg="addSp delSp modSp ord">
        <pc:chgData name="Ian Dutton" userId="4536b4b0f1f60fca" providerId="LiveId" clId="{1F4DF6B8-5EBE-427B-8AFA-D890EB777D3D}" dt="2018-10-19T09:04:41.788" v="883"/>
        <pc:sldMkLst>
          <pc:docMk/>
          <pc:sldMk cId="3674562043" sldId="283"/>
        </pc:sldMkLst>
        <pc:picChg chg="del">
          <ac:chgData name="Ian Dutton" userId="4536b4b0f1f60fca" providerId="LiveId" clId="{1F4DF6B8-5EBE-427B-8AFA-D890EB777D3D}" dt="2018-10-19T09:03:55.825" v="873" actId="478"/>
          <ac:picMkLst>
            <pc:docMk/>
            <pc:sldMk cId="3674562043" sldId="283"/>
            <ac:picMk id="3" creationId="{00000000-0000-0000-0000-000000000000}"/>
          </ac:picMkLst>
        </pc:picChg>
        <pc:picChg chg="mod">
          <ac:chgData name="Ian Dutton" userId="4536b4b0f1f60fca" providerId="LiveId" clId="{1F4DF6B8-5EBE-427B-8AFA-D890EB777D3D}" dt="2018-10-19T09:04:16.057" v="880" actId="1076"/>
          <ac:picMkLst>
            <pc:docMk/>
            <pc:sldMk cId="3674562043" sldId="283"/>
            <ac:picMk id="4" creationId="{00000000-0000-0000-0000-000000000000}"/>
          </ac:picMkLst>
        </pc:picChg>
        <pc:picChg chg="add mod">
          <ac:chgData name="Ian Dutton" userId="4536b4b0f1f60fca" providerId="LiveId" clId="{1F4DF6B8-5EBE-427B-8AFA-D890EB777D3D}" dt="2018-10-19T09:04:11.697" v="879" actId="1076"/>
          <ac:picMkLst>
            <pc:docMk/>
            <pc:sldMk cId="3674562043" sldId="283"/>
            <ac:picMk id="5" creationId="{D5AD877B-144C-4D5A-AD79-E0909C46B09B}"/>
          </ac:picMkLst>
        </pc:picChg>
        <pc:picChg chg="mod">
          <ac:chgData name="Ian Dutton" userId="4536b4b0f1f60fca" providerId="LiveId" clId="{1F4DF6B8-5EBE-427B-8AFA-D890EB777D3D}" dt="2018-10-19T09:04:27.235" v="881" actId="1076"/>
          <ac:picMkLst>
            <pc:docMk/>
            <pc:sldMk cId="3674562043" sldId="283"/>
            <ac:picMk id="9" creationId="{2E860FF0-1937-4FF6-AF36-E69B28DCC22A}"/>
          </ac:picMkLst>
        </pc:picChg>
        <pc:picChg chg="mod">
          <ac:chgData name="Ian Dutton" userId="4536b4b0f1f60fca" providerId="LiveId" clId="{1F4DF6B8-5EBE-427B-8AFA-D890EB777D3D}" dt="2018-10-19T09:04:31.040" v="882" actId="1076"/>
          <ac:picMkLst>
            <pc:docMk/>
            <pc:sldMk cId="3674562043" sldId="283"/>
            <ac:picMk id="10" creationId="{30EAF854-140B-467D-B87C-5BD9C6902FBE}"/>
          </ac:picMkLst>
        </pc:picChg>
      </pc:sldChg>
      <pc:sldChg chg="del">
        <pc:chgData name="Ian Dutton" userId="4536b4b0f1f60fca" providerId="LiveId" clId="{1F4DF6B8-5EBE-427B-8AFA-D890EB777D3D}" dt="2018-10-19T08:59:47.798" v="852" actId="2696"/>
        <pc:sldMkLst>
          <pc:docMk/>
          <pc:sldMk cId="1443313834" sldId="284"/>
        </pc:sldMkLst>
      </pc:sldChg>
      <pc:sldChg chg="del">
        <pc:chgData name="Ian Dutton" userId="4536b4b0f1f60fca" providerId="LiveId" clId="{1F4DF6B8-5EBE-427B-8AFA-D890EB777D3D}" dt="2018-10-19T08:59:43.627" v="851" actId="2696"/>
        <pc:sldMkLst>
          <pc:docMk/>
          <pc:sldMk cId="934433510" sldId="285"/>
        </pc:sldMkLst>
      </pc:sldChg>
      <pc:sldChg chg="addSp delSp modSp mod ord setBg">
        <pc:chgData name="Ian Dutton" userId="4536b4b0f1f60fca" providerId="LiveId" clId="{1F4DF6B8-5EBE-427B-8AFA-D890EB777D3D}" dt="2018-10-19T09:47:01.049" v="1240"/>
        <pc:sldMkLst>
          <pc:docMk/>
          <pc:sldMk cId="4192443323" sldId="286"/>
        </pc:sldMkLst>
        <pc:spChg chg="add">
          <ac:chgData name="Ian Dutton" userId="4536b4b0f1f60fca" providerId="LiveId" clId="{1F4DF6B8-5EBE-427B-8AFA-D890EB777D3D}" dt="2018-10-19T08:35:38.673" v="404" actId="26606"/>
          <ac:spMkLst>
            <pc:docMk/>
            <pc:sldMk cId="4192443323" sldId="286"/>
            <ac:spMk id="5" creationId="{01D0AF59-99C3-4251-AB9A-C966C6AD4400}"/>
          </ac:spMkLst>
        </pc:spChg>
        <pc:spChg chg="add">
          <ac:chgData name="Ian Dutton" userId="4536b4b0f1f60fca" providerId="LiveId" clId="{1F4DF6B8-5EBE-427B-8AFA-D890EB777D3D}" dt="2018-10-19T08:35:38.673" v="404" actId="26606"/>
          <ac:spMkLst>
            <pc:docMk/>
            <pc:sldMk cId="4192443323" sldId="286"/>
            <ac:spMk id="6" creationId="{1855405F-37A2-4869-9154-F8BE3BECE6C3}"/>
          </ac:spMkLst>
        </pc:spChg>
        <pc:spChg chg="add del">
          <ac:chgData name="Ian Dutton" userId="4536b4b0f1f60fca" providerId="LiveId" clId="{1F4DF6B8-5EBE-427B-8AFA-D890EB777D3D}" dt="2018-10-19T08:35:28.156" v="401" actId="26606"/>
          <ac:spMkLst>
            <pc:docMk/>
            <pc:sldMk cId="4192443323" sldId="286"/>
            <ac:spMk id="8" creationId="{A2509F26-B5DC-4BA7-B476-4CB044237A2E}"/>
          </ac:spMkLst>
        </pc:spChg>
        <pc:spChg chg="add del">
          <ac:chgData name="Ian Dutton" userId="4536b4b0f1f60fca" providerId="LiveId" clId="{1F4DF6B8-5EBE-427B-8AFA-D890EB777D3D}" dt="2018-10-19T08:35:28.156" v="401" actId="26606"/>
          <ac:spMkLst>
            <pc:docMk/>
            <pc:sldMk cId="4192443323" sldId="286"/>
            <ac:spMk id="10" creationId="{DB103EB1-B135-4526-B883-33228FC27FF1}"/>
          </ac:spMkLst>
        </pc:spChg>
        <pc:picChg chg="del">
          <ac:chgData name="Ian Dutton" userId="4536b4b0f1f60fca" providerId="LiveId" clId="{1F4DF6B8-5EBE-427B-8AFA-D890EB777D3D}" dt="2018-10-19T08:28:11.389" v="379"/>
          <ac:picMkLst>
            <pc:docMk/>
            <pc:sldMk cId="4192443323" sldId="286"/>
            <ac:picMk id="2" creationId="{B01082A9-836B-4481-84DB-76B0182848B1}"/>
          </ac:picMkLst>
        </pc:picChg>
        <pc:picChg chg="add mod">
          <ac:chgData name="Ian Dutton" userId="4536b4b0f1f60fca" providerId="LiveId" clId="{1F4DF6B8-5EBE-427B-8AFA-D890EB777D3D}" dt="2018-10-19T08:35:47.994" v="406" actId="27614"/>
          <ac:picMkLst>
            <pc:docMk/>
            <pc:sldMk cId="4192443323" sldId="286"/>
            <ac:picMk id="3" creationId="{9F9FCF90-9D70-40A3-93FA-72DF4D2D23E9}"/>
          </ac:picMkLst>
        </pc:picChg>
      </pc:sldChg>
      <pc:sldChg chg="del">
        <pc:chgData name="Ian Dutton" userId="4536b4b0f1f60fca" providerId="LiveId" clId="{1F4DF6B8-5EBE-427B-8AFA-D890EB777D3D}" dt="2018-10-19T09:09:07.581" v="932" actId="2696"/>
        <pc:sldMkLst>
          <pc:docMk/>
          <pc:sldMk cId="442150653" sldId="287"/>
        </pc:sldMkLst>
      </pc:sldChg>
      <pc:sldChg chg="addSp delSp modSp del mod setBg">
        <pc:chgData name="Ian Dutton" userId="4536b4b0f1f60fca" providerId="LiveId" clId="{1F4DF6B8-5EBE-427B-8AFA-D890EB777D3D}" dt="2018-10-19T09:09:13.238" v="933" actId="2696"/>
        <pc:sldMkLst>
          <pc:docMk/>
          <pc:sldMk cId="1104733684" sldId="288"/>
        </pc:sldMkLst>
        <pc:picChg chg="mod">
          <ac:chgData name="Ian Dutton" userId="4536b4b0f1f60fca" providerId="LiveId" clId="{1F4DF6B8-5EBE-427B-8AFA-D890EB777D3D}" dt="2018-10-19T08:28:32.823" v="387" actId="26606"/>
          <ac:picMkLst>
            <pc:docMk/>
            <pc:sldMk cId="1104733684" sldId="288"/>
            <ac:picMk id="2" creationId="{CC9CD3B0-899F-40DF-B136-D45CF6C7CC50}"/>
          </ac:picMkLst>
        </pc:picChg>
        <pc:picChg chg="add del mod">
          <ac:chgData name="Ian Dutton" userId="4536b4b0f1f60fca" providerId="LiveId" clId="{1F4DF6B8-5EBE-427B-8AFA-D890EB777D3D}" dt="2018-10-19T09:03:50.544" v="872"/>
          <ac:picMkLst>
            <pc:docMk/>
            <pc:sldMk cId="1104733684" sldId="288"/>
            <ac:picMk id="3" creationId="{DE1CEE1E-B5A3-43DC-A96B-B01AC30F1D2A}"/>
          </ac:picMkLst>
        </pc:picChg>
        <pc:picChg chg="del">
          <ac:chgData name="Ian Dutton" userId="4536b4b0f1f60fca" providerId="LiveId" clId="{1F4DF6B8-5EBE-427B-8AFA-D890EB777D3D}" dt="2018-10-19T08:27:59.736" v="377" actId="478"/>
          <ac:picMkLst>
            <pc:docMk/>
            <pc:sldMk cId="1104733684" sldId="288"/>
            <ac:picMk id="4" creationId="{33CE5413-85C0-4C90-A6BC-67F5AA02BF74}"/>
          </ac:picMkLst>
        </pc:picChg>
      </pc:sldChg>
      <pc:sldChg chg="del">
        <pc:chgData name="Ian Dutton" userId="4536b4b0f1f60fca" providerId="LiveId" clId="{1F4DF6B8-5EBE-427B-8AFA-D890EB777D3D}" dt="2018-10-19T09:03:37.320" v="871" actId="2696"/>
        <pc:sldMkLst>
          <pc:docMk/>
          <pc:sldMk cId="971222078" sldId="289"/>
        </pc:sldMkLst>
      </pc:sldChg>
      <pc:sldChg chg="addSp modSp ord">
        <pc:chgData name="Ian Dutton" userId="4536b4b0f1f60fca" providerId="LiveId" clId="{1F4DF6B8-5EBE-427B-8AFA-D890EB777D3D}" dt="2018-10-19T20:44:54.833" v="2357" actId="20577"/>
        <pc:sldMkLst>
          <pc:docMk/>
          <pc:sldMk cId="2945981745" sldId="290"/>
        </pc:sldMkLst>
        <pc:spChg chg="add mod">
          <ac:chgData name="Ian Dutton" userId="4536b4b0f1f60fca" providerId="LiveId" clId="{1F4DF6B8-5EBE-427B-8AFA-D890EB777D3D}" dt="2018-10-19T20:44:54.833" v="2357" actId="20577"/>
          <ac:spMkLst>
            <pc:docMk/>
            <pc:sldMk cId="2945981745" sldId="290"/>
            <ac:spMk id="3" creationId="{9C5F9CA0-0A3E-438F-9900-F4DAB7B02AC8}"/>
          </ac:spMkLst>
        </pc:spChg>
        <pc:picChg chg="mod">
          <ac:chgData name="Ian Dutton" userId="4536b4b0f1f60fca" providerId="LiveId" clId="{1F4DF6B8-5EBE-427B-8AFA-D890EB777D3D}" dt="2018-10-19T08:24:25.001" v="92" actId="1076"/>
          <ac:picMkLst>
            <pc:docMk/>
            <pc:sldMk cId="2945981745" sldId="290"/>
            <ac:picMk id="2" creationId="{EDE64BD3-06EC-46A0-9838-C60A2516B139}"/>
          </ac:picMkLst>
        </pc:picChg>
      </pc:sldChg>
      <pc:sldChg chg="addSp delSp modSp add ord">
        <pc:chgData name="Ian Dutton" userId="4536b4b0f1f60fca" providerId="LiveId" clId="{1F4DF6B8-5EBE-427B-8AFA-D890EB777D3D}" dt="2018-10-19T09:18:02.971" v="976" actId="1076"/>
        <pc:sldMkLst>
          <pc:docMk/>
          <pc:sldMk cId="1789616776" sldId="291"/>
        </pc:sldMkLst>
        <pc:spChg chg="mod">
          <ac:chgData name="Ian Dutton" userId="4536b4b0f1f60fca" providerId="LiveId" clId="{1F4DF6B8-5EBE-427B-8AFA-D890EB777D3D}" dt="2018-10-19T09:15:05.329" v="962" actId="1076"/>
          <ac:spMkLst>
            <pc:docMk/>
            <pc:sldMk cId="1789616776" sldId="291"/>
            <ac:spMk id="2" creationId="{F0AEF9BC-0FC9-4645-A65A-5DB1180B2832}"/>
          </ac:spMkLst>
        </pc:spChg>
        <pc:spChg chg="add mod">
          <ac:chgData name="Ian Dutton" userId="4536b4b0f1f60fca" providerId="LiveId" clId="{1F4DF6B8-5EBE-427B-8AFA-D890EB777D3D}" dt="2018-10-19T09:18:02.971" v="976" actId="1076"/>
          <ac:spMkLst>
            <pc:docMk/>
            <pc:sldMk cId="1789616776" sldId="291"/>
            <ac:spMk id="4" creationId="{8D4CCEC6-02BF-4E25-A29F-658EEB80270F}"/>
          </ac:spMkLst>
        </pc:spChg>
        <pc:spChg chg="add del mod">
          <ac:chgData name="Ian Dutton" userId="4536b4b0f1f60fca" providerId="LiveId" clId="{1F4DF6B8-5EBE-427B-8AFA-D890EB777D3D}" dt="2018-10-19T09:11:12.592" v="934" actId="478"/>
          <ac:spMkLst>
            <pc:docMk/>
            <pc:sldMk cId="1789616776" sldId="291"/>
            <ac:spMk id="5" creationId="{F55993FE-A677-44A2-93DE-F8C3EC261035}"/>
          </ac:spMkLst>
        </pc:spChg>
        <pc:spChg chg="add del mod">
          <ac:chgData name="Ian Dutton" userId="4536b4b0f1f60fca" providerId="LiveId" clId="{1F4DF6B8-5EBE-427B-8AFA-D890EB777D3D}" dt="2018-10-19T09:11:16.873" v="935" actId="478"/>
          <ac:spMkLst>
            <pc:docMk/>
            <pc:sldMk cId="1789616776" sldId="291"/>
            <ac:spMk id="6" creationId="{DCB45E1C-E323-4DFB-B55F-46A82E12A2C9}"/>
          </ac:spMkLst>
        </pc:spChg>
        <pc:spChg chg="add del mod">
          <ac:chgData name="Ian Dutton" userId="4536b4b0f1f60fca" providerId="LiveId" clId="{1F4DF6B8-5EBE-427B-8AFA-D890EB777D3D}" dt="2018-10-19T09:16:40.816" v="968" actId="478"/>
          <ac:spMkLst>
            <pc:docMk/>
            <pc:sldMk cId="1789616776" sldId="291"/>
            <ac:spMk id="8" creationId="{9265973D-60BB-44F9-8801-8E673F00921A}"/>
          </ac:spMkLst>
        </pc:spChg>
        <pc:picChg chg="add mod">
          <ac:chgData name="Ian Dutton" userId="4536b4b0f1f60fca" providerId="LiveId" clId="{1F4DF6B8-5EBE-427B-8AFA-D890EB777D3D}" dt="2018-10-19T09:17:37.433" v="969" actId="1076"/>
          <ac:picMkLst>
            <pc:docMk/>
            <pc:sldMk cId="1789616776" sldId="291"/>
            <ac:picMk id="3" creationId="{5A1D93FA-55A3-46A8-9C71-2F4C24FDE298}"/>
          </ac:picMkLst>
        </pc:picChg>
        <pc:picChg chg="add del mod">
          <ac:chgData name="Ian Dutton" userId="4536b4b0f1f60fca" providerId="LiveId" clId="{1F4DF6B8-5EBE-427B-8AFA-D890EB777D3D}" dt="2018-10-19T09:16:36.880" v="967" actId="478"/>
          <ac:picMkLst>
            <pc:docMk/>
            <pc:sldMk cId="1789616776" sldId="291"/>
            <ac:picMk id="7" creationId="{F3EB9AFB-465A-4802-A160-AC55F52738BF}"/>
          </ac:picMkLst>
        </pc:picChg>
        <pc:picChg chg="add mod">
          <ac:chgData name="Ian Dutton" userId="4536b4b0f1f60fca" providerId="LiveId" clId="{1F4DF6B8-5EBE-427B-8AFA-D890EB777D3D}" dt="2018-10-19T09:17:56.863" v="975" actId="14100"/>
          <ac:picMkLst>
            <pc:docMk/>
            <pc:sldMk cId="1789616776" sldId="291"/>
            <ac:picMk id="9" creationId="{57247342-54A5-4EDB-8967-5662111DC552}"/>
          </ac:picMkLst>
        </pc:picChg>
      </pc:sldChg>
      <pc:sldChg chg="addSp delSp modSp add del ord">
        <pc:chgData name="Ian Dutton" userId="4536b4b0f1f60fca" providerId="LiveId" clId="{1F4DF6B8-5EBE-427B-8AFA-D890EB777D3D}" dt="2018-10-19T09:23:40.181" v="1026" actId="2696"/>
        <pc:sldMkLst>
          <pc:docMk/>
          <pc:sldMk cId="1057529027" sldId="292"/>
        </pc:sldMkLst>
        <pc:spChg chg="mod">
          <ac:chgData name="Ian Dutton" userId="4536b4b0f1f60fca" providerId="LiveId" clId="{1F4DF6B8-5EBE-427B-8AFA-D890EB777D3D}" dt="2018-10-19T08:08:46.590" v="89" actId="26606"/>
          <ac:spMkLst>
            <pc:docMk/>
            <pc:sldMk cId="1057529027" sldId="292"/>
            <ac:spMk id="2" creationId="{B612D312-9BF7-47A8-B0CB-3FE47354B947}"/>
          </ac:spMkLst>
        </pc:spChg>
        <pc:spChg chg="mod">
          <ac:chgData name="Ian Dutton" userId="4536b4b0f1f60fca" providerId="LiveId" clId="{1F4DF6B8-5EBE-427B-8AFA-D890EB777D3D}" dt="2018-10-19T08:08:46.590" v="89" actId="26606"/>
          <ac:spMkLst>
            <pc:docMk/>
            <pc:sldMk cId="1057529027" sldId="292"/>
            <ac:spMk id="3" creationId="{6760760D-5FFF-4B32-A3CE-44A66D421B98}"/>
          </ac:spMkLst>
        </pc:spChg>
        <pc:spChg chg="del">
          <ac:chgData name="Ian Dutton" userId="4536b4b0f1f60fca" providerId="LiveId" clId="{1F4DF6B8-5EBE-427B-8AFA-D890EB777D3D}" dt="2018-10-19T08:06:49.667" v="77" actId="478"/>
          <ac:spMkLst>
            <pc:docMk/>
            <pc:sldMk cId="1057529027" sldId="292"/>
            <ac:spMk id="7" creationId="{2B570A4D-F303-4915-9D9B-1994AB70419F}"/>
          </ac:spMkLst>
        </pc:spChg>
        <pc:spChg chg="add del">
          <ac:chgData name="Ian Dutton" userId="4536b4b0f1f60fca" providerId="LiveId" clId="{1F4DF6B8-5EBE-427B-8AFA-D890EB777D3D}" dt="2018-10-19T08:08:46.590" v="89" actId="26606"/>
          <ac:spMkLst>
            <pc:docMk/>
            <pc:sldMk cId="1057529027" sldId="292"/>
            <ac:spMk id="18" creationId="{0BC9EFE1-D8CB-4668-9980-DB108327A794}"/>
          </ac:spMkLst>
        </pc:spChg>
        <pc:spChg chg="add del">
          <ac:chgData name="Ian Dutton" userId="4536b4b0f1f60fca" providerId="LiveId" clId="{1F4DF6B8-5EBE-427B-8AFA-D890EB777D3D}" dt="2018-10-19T08:08:46.590" v="89" actId="26606"/>
          <ac:spMkLst>
            <pc:docMk/>
            <pc:sldMk cId="1057529027" sldId="292"/>
            <ac:spMk id="22" creationId="{77DA6D33-2D62-458C-BF5D-DBF612FD557E}"/>
          </ac:spMkLst>
        </pc:spChg>
        <pc:spChg chg="add del">
          <ac:chgData name="Ian Dutton" userId="4536b4b0f1f60fca" providerId="LiveId" clId="{1F4DF6B8-5EBE-427B-8AFA-D890EB777D3D}" dt="2018-10-19T08:08:46.569" v="88" actId="26606"/>
          <ac:spMkLst>
            <pc:docMk/>
            <pc:sldMk cId="1057529027" sldId="292"/>
            <ac:spMk id="27" creationId="{0BC9EFE1-D8CB-4668-9980-DB108327A794}"/>
          </ac:spMkLst>
        </pc:spChg>
        <pc:spChg chg="add del">
          <ac:chgData name="Ian Dutton" userId="4536b4b0f1f60fca" providerId="LiveId" clId="{1F4DF6B8-5EBE-427B-8AFA-D890EB777D3D}" dt="2018-10-19T08:08:46.569" v="88" actId="26606"/>
          <ac:spMkLst>
            <pc:docMk/>
            <pc:sldMk cId="1057529027" sldId="292"/>
            <ac:spMk id="31" creationId="{77DA6D33-2D62-458C-BF5D-DBF612FD557E}"/>
          </ac:spMkLst>
        </pc:spChg>
        <pc:spChg chg="add">
          <ac:chgData name="Ian Dutton" userId="4536b4b0f1f60fca" providerId="LiveId" clId="{1F4DF6B8-5EBE-427B-8AFA-D890EB777D3D}" dt="2018-10-19T08:08:46.590" v="89" actId="26606"/>
          <ac:spMkLst>
            <pc:docMk/>
            <pc:sldMk cId="1057529027" sldId="292"/>
            <ac:spMk id="33" creationId="{2A0E4E09-FC02-4ADC-951A-3FFA90B6FE39}"/>
          </ac:spMkLst>
        </pc:spChg>
        <pc:picChg chg="add del mod">
          <ac:chgData name="Ian Dutton" userId="4536b4b0f1f60fca" providerId="LiveId" clId="{1F4DF6B8-5EBE-427B-8AFA-D890EB777D3D}" dt="2018-10-19T08:08:09.391" v="82" actId="478"/>
          <ac:picMkLst>
            <pc:docMk/>
            <pc:sldMk cId="1057529027" sldId="292"/>
            <ac:picMk id="5" creationId="{1397B0F3-6B86-464E-AF35-485A3DF76899}"/>
          </ac:picMkLst>
        </pc:picChg>
        <pc:picChg chg="del">
          <ac:chgData name="Ian Dutton" userId="4536b4b0f1f60fca" providerId="LiveId" clId="{1F4DF6B8-5EBE-427B-8AFA-D890EB777D3D}" dt="2018-10-19T08:06:51.855" v="78" actId="478"/>
          <ac:picMkLst>
            <pc:docMk/>
            <pc:sldMk cId="1057529027" sldId="292"/>
            <ac:picMk id="6" creationId="{847885F9-6B5C-41EB-AD0B-ED5AB5555DA2}"/>
          </ac:picMkLst>
        </pc:picChg>
        <pc:picChg chg="add mod ord">
          <ac:chgData name="Ian Dutton" userId="4536b4b0f1f60fca" providerId="LiveId" clId="{1F4DF6B8-5EBE-427B-8AFA-D890EB777D3D}" dt="2018-10-19T08:08:46.590" v="89" actId="26606"/>
          <ac:picMkLst>
            <pc:docMk/>
            <pc:sldMk cId="1057529027" sldId="292"/>
            <ac:picMk id="9" creationId="{E94FF181-3DF2-439F-B388-BEE86984D2B2}"/>
          </ac:picMkLst>
        </pc:picChg>
        <pc:picChg chg="add del">
          <ac:chgData name="Ian Dutton" userId="4536b4b0f1f60fca" providerId="LiveId" clId="{1F4DF6B8-5EBE-427B-8AFA-D890EB777D3D}" dt="2018-10-19T08:08:46.590" v="89" actId="26606"/>
          <ac:picMkLst>
            <pc:docMk/>
            <pc:sldMk cId="1057529027" sldId="292"/>
            <ac:picMk id="20" creationId="{7CBAE1BD-B8E4-4029-8AA2-C77E4FED9864}"/>
          </ac:picMkLst>
        </pc:picChg>
        <pc:picChg chg="add del">
          <ac:chgData name="Ian Dutton" userId="4536b4b0f1f60fca" providerId="LiveId" clId="{1F4DF6B8-5EBE-427B-8AFA-D890EB777D3D}" dt="2018-10-19T08:08:46.569" v="88" actId="26606"/>
          <ac:picMkLst>
            <pc:docMk/>
            <pc:sldMk cId="1057529027" sldId="292"/>
            <ac:picMk id="29" creationId="{7CBAE1BD-B8E4-4029-8AA2-C77E4FED9864}"/>
          </ac:picMkLst>
        </pc:picChg>
        <pc:picChg chg="add">
          <ac:chgData name="Ian Dutton" userId="4536b4b0f1f60fca" providerId="LiveId" clId="{1F4DF6B8-5EBE-427B-8AFA-D890EB777D3D}" dt="2018-10-19T08:08:46.590" v="89" actId="26606"/>
          <ac:picMkLst>
            <pc:docMk/>
            <pc:sldMk cId="1057529027" sldId="292"/>
            <ac:picMk id="34" creationId="{24F266AD-725B-4A9D-B448-4C000F95CB47}"/>
          </ac:picMkLst>
        </pc:picChg>
      </pc:sldChg>
      <pc:sldChg chg="addSp delSp modSp add mod ord setBg">
        <pc:chgData name="Ian Dutton" userId="4536b4b0f1f60fca" providerId="LiveId" clId="{1F4DF6B8-5EBE-427B-8AFA-D890EB777D3D}" dt="2018-10-19T10:28:08.728" v="1871" actId="20577"/>
        <pc:sldMkLst>
          <pc:docMk/>
          <pc:sldMk cId="169322390" sldId="293"/>
        </pc:sldMkLst>
        <pc:spChg chg="mod ord">
          <ac:chgData name="Ian Dutton" userId="4536b4b0f1f60fca" providerId="LiveId" clId="{1F4DF6B8-5EBE-427B-8AFA-D890EB777D3D}" dt="2018-10-19T10:28:08.728" v="1871" actId="20577"/>
          <ac:spMkLst>
            <pc:docMk/>
            <pc:sldMk cId="169322390" sldId="293"/>
            <ac:spMk id="2" creationId="{0EBB054B-3945-4FD1-ACDC-611C59B83255}"/>
          </ac:spMkLst>
        </pc:spChg>
        <pc:spChg chg="add mod">
          <ac:chgData name="Ian Dutton" userId="4536b4b0f1f60fca" providerId="LiveId" clId="{1F4DF6B8-5EBE-427B-8AFA-D890EB777D3D}" dt="2018-10-19T08:53:33.498" v="825" actId="1076"/>
          <ac:spMkLst>
            <pc:docMk/>
            <pc:sldMk cId="169322390" sldId="293"/>
            <ac:spMk id="7" creationId="{8424D366-36B6-4302-8ADB-104F9897A257}"/>
          </ac:spMkLst>
        </pc:spChg>
        <pc:spChg chg="add del">
          <ac:chgData name="Ian Dutton" userId="4536b4b0f1f60fca" providerId="LiveId" clId="{1F4DF6B8-5EBE-427B-8AFA-D890EB777D3D}" dt="2018-10-19T08:51:25.190" v="811" actId="26606"/>
          <ac:spMkLst>
            <pc:docMk/>
            <pc:sldMk cId="169322390" sldId="293"/>
            <ac:spMk id="8" creationId="{87CC2527-562A-4F69-B487-4371E5B243E7}"/>
          </ac:spMkLst>
        </pc:spChg>
        <pc:spChg chg="add del">
          <ac:chgData name="Ian Dutton" userId="4536b4b0f1f60fca" providerId="LiveId" clId="{1F4DF6B8-5EBE-427B-8AFA-D890EB777D3D}" dt="2018-10-19T08:51:45.460" v="814" actId="26606"/>
          <ac:spMkLst>
            <pc:docMk/>
            <pc:sldMk cId="169322390" sldId="293"/>
            <ac:spMk id="15" creationId="{6753252F-4873-4F63-801D-CC719279A7D5}"/>
          </ac:spMkLst>
        </pc:spChg>
        <pc:spChg chg="add mod">
          <ac:chgData name="Ian Dutton" userId="4536b4b0f1f60fca" providerId="LiveId" clId="{1F4DF6B8-5EBE-427B-8AFA-D890EB777D3D}" dt="2018-10-19T08:54:05.848" v="832" actId="1076"/>
          <ac:spMkLst>
            <pc:docMk/>
            <pc:sldMk cId="169322390" sldId="293"/>
            <ac:spMk id="16" creationId="{BBA2B9ED-3013-4AD3-BA0E-F67CB016F797}"/>
          </ac:spMkLst>
        </pc:spChg>
        <pc:spChg chg="add del">
          <ac:chgData name="Ian Dutton" userId="4536b4b0f1f60fca" providerId="LiveId" clId="{1F4DF6B8-5EBE-427B-8AFA-D890EB777D3D}" dt="2018-10-19T08:51:45.460" v="814" actId="26606"/>
          <ac:spMkLst>
            <pc:docMk/>
            <pc:sldMk cId="169322390" sldId="293"/>
            <ac:spMk id="17" creationId="{047C8CCB-F95D-4249-92DD-651249D3535A}"/>
          </ac:spMkLst>
        </pc:spChg>
        <pc:spChg chg="add mod">
          <ac:chgData name="Ian Dutton" userId="4536b4b0f1f60fca" providerId="LiveId" clId="{1F4DF6B8-5EBE-427B-8AFA-D890EB777D3D}" dt="2018-10-19T08:54:24.706" v="836" actId="1076"/>
          <ac:spMkLst>
            <pc:docMk/>
            <pc:sldMk cId="169322390" sldId="293"/>
            <ac:spMk id="18" creationId="{23394DAD-5675-47D4-9668-3C2A2F090BA9}"/>
          </ac:spMkLst>
        </pc:spChg>
        <pc:spChg chg="add">
          <ac:chgData name="Ian Dutton" userId="4536b4b0f1f60fca" providerId="LiveId" clId="{1F4DF6B8-5EBE-427B-8AFA-D890EB777D3D}" dt="2018-10-19T08:51:45.460" v="814" actId="26606"/>
          <ac:spMkLst>
            <pc:docMk/>
            <pc:sldMk cId="169322390" sldId="293"/>
            <ac:spMk id="22" creationId="{6753252F-4873-4F63-801D-CC719279A7D5}"/>
          </ac:spMkLst>
        </pc:spChg>
        <pc:spChg chg="add">
          <ac:chgData name="Ian Dutton" userId="4536b4b0f1f60fca" providerId="LiveId" clId="{1F4DF6B8-5EBE-427B-8AFA-D890EB777D3D}" dt="2018-10-19T08:51:45.460" v="814" actId="26606"/>
          <ac:spMkLst>
            <pc:docMk/>
            <pc:sldMk cId="169322390" sldId="293"/>
            <ac:spMk id="24" creationId="{047C8CCB-F95D-4249-92DD-651249D3535A}"/>
          </ac:spMkLst>
        </pc:spChg>
        <pc:picChg chg="add del mod ord">
          <ac:chgData name="Ian Dutton" userId="4536b4b0f1f60fca" providerId="LiveId" clId="{1F4DF6B8-5EBE-427B-8AFA-D890EB777D3D}" dt="2018-10-19T08:51:30.035" v="812" actId="478"/>
          <ac:picMkLst>
            <pc:docMk/>
            <pc:sldMk cId="169322390" sldId="293"/>
            <ac:picMk id="3" creationId="{4F719747-0DC4-4B8C-982F-03E701B8A983}"/>
          </ac:picMkLst>
        </pc:picChg>
        <pc:picChg chg="add mod">
          <ac:chgData name="Ian Dutton" userId="4536b4b0f1f60fca" providerId="LiveId" clId="{1F4DF6B8-5EBE-427B-8AFA-D890EB777D3D}" dt="2018-10-19T08:52:52.585" v="820" actId="1076"/>
          <ac:picMkLst>
            <pc:docMk/>
            <pc:sldMk cId="169322390" sldId="293"/>
            <ac:picMk id="4" creationId="{50562494-76FD-4BDF-87F6-1B808A426C7A}"/>
          </ac:picMkLst>
        </pc:picChg>
        <pc:picChg chg="add mod">
          <ac:chgData name="Ian Dutton" userId="4536b4b0f1f60fca" providerId="LiveId" clId="{1F4DF6B8-5EBE-427B-8AFA-D890EB777D3D}" dt="2018-10-19T08:53:47.367" v="828" actId="1076"/>
          <ac:picMkLst>
            <pc:docMk/>
            <pc:sldMk cId="169322390" sldId="293"/>
            <ac:picMk id="9" creationId="{68C391E7-600F-4C95-9243-C0664208F272}"/>
          </ac:picMkLst>
        </pc:picChg>
        <pc:picChg chg="add mod">
          <ac:chgData name="Ian Dutton" userId="4536b4b0f1f60fca" providerId="LiveId" clId="{1F4DF6B8-5EBE-427B-8AFA-D890EB777D3D}" dt="2018-10-19T08:54:36.053" v="838" actId="1076"/>
          <ac:picMkLst>
            <pc:docMk/>
            <pc:sldMk cId="169322390" sldId="293"/>
            <ac:picMk id="11" creationId="{5ED41C2C-C249-40D8-8641-A9DD8B1A7BF7}"/>
          </ac:picMkLst>
        </pc:picChg>
        <pc:picChg chg="add mod">
          <ac:chgData name="Ian Dutton" userId="4536b4b0f1f60fca" providerId="LiveId" clId="{1F4DF6B8-5EBE-427B-8AFA-D890EB777D3D}" dt="2018-10-19T08:54:42.523" v="840" actId="1076"/>
          <ac:picMkLst>
            <pc:docMk/>
            <pc:sldMk cId="169322390" sldId="293"/>
            <ac:picMk id="12" creationId="{36686E25-32BC-4682-89B2-69AE32B45FB5}"/>
          </ac:picMkLst>
        </pc:picChg>
        <pc:picChg chg="add mod">
          <ac:chgData name="Ian Dutton" userId="4536b4b0f1f60fca" providerId="LiveId" clId="{1F4DF6B8-5EBE-427B-8AFA-D890EB777D3D}" dt="2018-10-19T08:54:49.487" v="842" actId="1076"/>
          <ac:picMkLst>
            <pc:docMk/>
            <pc:sldMk cId="169322390" sldId="293"/>
            <ac:picMk id="13" creationId="{E78DF1A2-5743-47A2-BB21-34B100B67E3F}"/>
          </ac:picMkLst>
        </pc:picChg>
        <pc:picChg chg="add mod">
          <ac:chgData name="Ian Dutton" userId="4536b4b0f1f60fca" providerId="LiveId" clId="{1F4DF6B8-5EBE-427B-8AFA-D890EB777D3D}" dt="2018-10-19T09:33:13.917" v="1055" actId="1076"/>
          <ac:picMkLst>
            <pc:docMk/>
            <pc:sldMk cId="169322390" sldId="293"/>
            <ac:picMk id="14" creationId="{C4B039EB-E381-4BE4-A011-EF4151408119}"/>
          </ac:picMkLst>
        </pc:picChg>
        <pc:picChg chg="add mod">
          <ac:chgData name="Ian Dutton" userId="4536b4b0f1f60fca" providerId="LiveId" clId="{1F4DF6B8-5EBE-427B-8AFA-D890EB777D3D}" dt="2018-10-19T08:55:06.514" v="846" actId="1076"/>
          <ac:picMkLst>
            <pc:docMk/>
            <pc:sldMk cId="169322390" sldId="293"/>
            <ac:picMk id="19" creationId="{FC823DFF-D52C-4DF4-8E64-EB508E0F342B}"/>
          </ac:picMkLst>
        </pc:picChg>
        <pc:picChg chg="add mod">
          <ac:chgData name="Ian Dutton" userId="4536b4b0f1f60fca" providerId="LiveId" clId="{1F4DF6B8-5EBE-427B-8AFA-D890EB777D3D}" dt="2018-10-19T09:33:17.781" v="1056" actId="1076"/>
          <ac:picMkLst>
            <pc:docMk/>
            <pc:sldMk cId="169322390" sldId="293"/>
            <ac:picMk id="23" creationId="{BBAF53EC-B524-4C56-A58A-B79A89E9AE80}"/>
          </ac:picMkLst>
        </pc:picChg>
        <pc:cxnChg chg="add del mod">
          <ac:chgData name="Ian Dutton" userId="4536b4b0f1f60fca" providerId="LiveId" clId="{1F4DF6B8-5EBE-427B-8AFA-D890EB777D3D}" dt="2018-10-19T08:52:57.289" v="822" actId="478"/>
          <ac:cxnSpMkLst>
            <pc:docMk/>
            <pc:sldMk cId="169322390" sldId="293"/>
            <ac:cxnSpMk id="6" creationId="{D1A3B1F5-79DB-41BE-BD52-F983741EE0AF}"/>
          </ac:cxnSpMkLst>
        </pc:cxnChg>
        <pc:cxnChg chg="add del">
          <ac:chgData name="Ian Dutton" userId="4536b4b0f1f60fca" providerId="LiveId" clId="{1F4DF6B8-5EBE-427B-8AFA-D890EB777D3D}" dt="2018-10-19T08:51:25.190" v="811" actId="26606"/>
          <ac:cxnSpMkLst>
            <pc:docMk/>
            <pc:sldMk cId="169322390" sldId="293"/>
            <ac:cxnSpMk id="10" creationId="{BCDAEC91-5BCE-4B55-9CC0-43EF94CB734B}"/>
          </ac:cxnSpMkLst>
        </pc:cxnChg>
      </pc:sldChg>
      <pc:sldChg chg="addSp delSp modSp add del mod setBg">
        <pc:chgData name="Ian Dutton" userId="4536b4b0f1f60fca" providerId="LiveId" clId="{1F4DF6B8-5EBE-427B-8AFA-D890EB777D3D}" dt="2018-10-19T08:50:45.551" v="787" actId="2696"/>
        <pc:sldMkLst>
          <pc:docMk/>
          <pc:sldMk cId="1774062146" sldId="293"/>
        </pc:sldMkLst>
        <pc:spChg chg="del mod ord">
          <ac:chgData name="Ian Dutton" userId="4536b4b0f1f60fca" providerId="LiveId" clId="{1F4DF6B8-5EBE-427B-8AFA-D890EB777D3D}" dt="2018-10-19T08:50:36.086" v="786" actId="478"/>
          <ac:spMkLst>
            <pc:docMk/>
            <pc:sldMk cId="1774062146" sldId="293"/>
            <ac:spMk id="2" creationId="{70983706-E9C6-4780-A879-5371C09D8EDD}"/>
          </ac:spMkLst>
        </pc:spChg>
        <pc:spChg chg="add mod">
          <ac:chgData name="Ian Dutton" userId="4536b4b0f1f60fca" providerId="LiveId" clId="{1F4DF6B8-5EBE-427B-8AFA-D890EB777D3D}" dt="2018-10-19T08:50:36.086" v="786" actId="478"/>
          <ac:spMkLst>
            <pc:docMk/>
            <pc:sldMk cId="1774062146" sldId="293"/>
            <ac:spMk id="5" creationId="{977E0331-546F-4F48-8937-F7F78FF85E62}"/>
          </ac:spMkLst>
        </pc:spChg>
        <pc:spChg chg="add">
          <ac:chgData name="Ian Dutton" userId="4536b4b0f1f60fca" providerId="LiveId" clId="{1F4DF6B8-5EBE-427B-8AFA-D890EB777D3D}" dt="2018-10-19T08:43:34.070" v="734" actId="26606"/>
          <ac:spMkLst>
            <pc:docMk/>
            <pc:sldMk cId="1774062146" sldId="293"/>
            <ac:spMk id="8" creationId="{87CC2527-562A-4F69-B487-4371E5B243E7}"/>
          </ac:spMkLst>
        </pc:spChg>
        <pc:picChg chg="add del mod">
          <ac:chgData name="Ian Dutton" userId="4536b4b0f1f60fca" providerId="LiveId" clId="{1F4DF6B8-5EBE-427B-8AFA-D890EB777D3D}" dt="2018-10-19T08:50:31.263" v="785" actId="478"/>
          <ac:picMkLst>
            <pc:docMk/>
            <pc:sldMk cId="1774062146" sldId="293"/>
            <ac:picMk id="3" creationId="{DE187262-C81D-4C1C-B605-512AB2CBD83E}"/>
          </ac:picMkLst>
        </pc:picChg>
        <pc:cxnChg chg="add">
          <ac:chgData name="Ian Dutton" userId="4536b4b0f1f60fca" providerId="LiveId" clId="{1F4DF6B8-5EBE-427B-8AFA-D890EB777D3D}" dt="2018-10-19T08:43:34.070" v="734" actId="26606"/>
          <ac:cxnSpMkLst>
            <pc:docMk/>
            <pc:sldMk cId="1774062146" sldId="293"/>
            <ac:cxnSpMk id="10" creationId="{BCDAEC91-5BCE-4B55-9CC0-43EF94CB734B}"/>
          </ac:cxnSpMkLst>
        </pc:cxnChg>
      </pc:sldChg>
      <pc:sldChg chg="addSp delSp modSp add ord">
        <pc:chgData name="Ian Dutton" userId="4536b4b0f1f60fca" providerId="LiveId" clId="{1F4DF6B8-5EBE-427B-8AFA-D890EB777D3D}" dt="2018-10-19T09:23:14.662" v="1025"/>
        <pc:sldMkLst>
          <pc:docMk/>
          <pc:sldMk cId="2064099335" sldId="294"/>
        </pc:sldMkLst>
        <pc:spChg chg="mod">
          <ac:chgData name="Ian Dutton" userId="4536b4b0f1f60fca" providerId="LiveId" clId="{1F4DF6B8-5EBE-427B-8AFA-D890EB777D3D}" dt="2018-10-19T09:18:23.899" v="983" actId="20577"/>
          <ac:spMkLst>
            <pc:docMk/>
            <pc:sldMk cId="2064099335" sldId="294"/>
            <ac:spMk id="2" creationId="{F0AEF9BC-0FC9-4645-A65A-5DB1180B2832}"/>
          </ac:spMkLst>
        </pc:spChg>
        <pc:spChg chg="del">
          <ac:chgData name="Ian Dutton" userId="4536b4b0f1f60fca" providerId="LiveId" clId="{1F4DF6B8-5EBE-427B-8AFA-D890EB777D3D}" dt="2018-10-19T09:20:06.383" v="993" actId="478"/>
          <ac:spMkLst>
            <pc:docMk/>
            <pc:sldMk cId="2064099335" sldId="294"/>
            <ac:spMk id="4" creationId="{8D4CCEC6-02BF-4E25-A29F-658EEB80270F}"/>
          </ac:spMkLst>
        </pc:spChg>
        <pc:spChg chg="mod">
          <ac:chgData name="Ian Dutton" userId="4536b4b0f1f60fca" providerId="LiveId" clId="{1F4DF6B8-5EBE-427B-8AFA-D890EB777D3D}" dt="2018-10-19T09:19:53.295" v="988" actId="1076"/>
          <ac:spMkLst>
            <pc:docMk/>
            <pc:sldMk cId="2064099335" sldId="294"/>
            <ac:spMk id="8" creationId="{9265973D-60BB-44F9-8801-8E673F00921A}"/>
          </ac:spMkLst>
        </pc:spChg>
        <pc:picChg chg="del">
          <ac:chgData name="Ian Dutton" userId="4536b4b0f1f60fca" providerId="LiveId" clId="{1F4DF6B8-5EBE-427B-8AFA-D890EB777D3D}" dt="2018-10-19T09:15:45.608" v="966" actId="478"/>
          <ac:picMkLst>
            <pc:docMk/>
            <pc:sldMk cId="2064099335" sldId="294"/>
            <ac:picMk id="3" creationId="{5A1D93FA-55A3-46A8-9C71-2F4C24FDE298}"/>
          </ac:picMkLst>
        </pc:picChg>
        <pc:picChg chg="add mod">
          <ac:chgData name="Ian Dutton" userId="4536b4b0f1f60fca" providerId="LiveId" clId="{1F4DF6B8-5EBE-427B-8AFA-D890EB777D3D}" dt="2018-10-19T09:20:02.387" v="992" actId="14100"/>
          <ac:picMkLst>
            <pc:docMk/>
            <pc:sldMk cId="2064099335" sldId="294"/>
            <ac:picMk id="5" creationId="{7FD175CC-88BA-4C2F-ACC7-785E5D6DC3E1}"/>
          </ac:picMkLst>
        </pc:picChg>
        <pc:picChg chg="mod">
          <ac:chgData name="Ian Dutton" userId="4536b4b0f1f60fca" providerId="LiveId" clId="{1F4DF6B8-5EBE-427B-8AFA-D890EB777D3D}" dt="2018-10-19T09:19:49.483" v="987" actId="1076"/>
          <ac:picMkLst>
            <pc:docMk/>
            <pc:sldMk cId="2064099335" sldId="294"/>
            <ac:picMk id="7" creationId="{F3EB9AFB-465A-4802-A160-AC55F52738BF}"/>
          </ac:picMkLst>
        </pc:picChg>
      </pc:sldChg>
      <pc:sldChg chg="addSp delSp modSp add ord">
        <pc:chgData name="Ian Dutton" userId="4536b4b0f1f60fca" providerId="LiveId" clId="{1F4DF6B8-5EBE-427B-8AFA-D890EB777D3D}" dt="2018-10-19T20:34:58.913" v="2134" actId="1076"/>
        <pc:sldMkLst>
          <pc:docMk/>
          <pc:sldMk cId="457726008" sldId="295"/>
        </pc:sldMkLst>
        <pc:spChg chg="mod">
          <ac:chgData name="Ian Dutton" userId="4536b4b0f1f60fca" providerId="LiveId" clId="{1F4DF6B8-5EBE-427B-8AFA-D890EB777D3D}" dt="2018-10-19T09:20:42.999" v="1019" actId="20577"/>
          <ac:spMkLst>
            <pc:docMk/>
            <pc:sldMk cId="457726008" sldId="295"/>
            <ac:spMk id="2" creationId="{FB10ED31-72C9-4017-B95F-154742B9605E}"/>
          </ac:spMkLst>
        </pc:spChg>
        <pc:spChg chg="add mod">
          <ac:chgData name="Ian Dutton" userId="4536b4b0f1f60fca" providerId="LiveId" clId="{1F4DF6B8-5EBE-427B-8AFA-D890EB777D3D}" dt="2018-10-19T20:34:58.913" v="2134" actId="1076"/>
          <ac:spMkLst>
            <pc:docMk/>
            <pc:sldMk cId="457726008" sldId="295"/>
            <ac:spMk id="4" creationId="{37EA92F8-8852-4229-9836-4F5FDEC869C4}"/>
          </ac:spMkLst>
        </pc:spChg>
        <pc:spChg chg="add mod">
          <ac:chgData name="Ian Dutton" userId="4536b4b0f1f60fca" providerId="LiveId" clId="{1F4DF6B8-5EBE-427B-8AFA-D890EB777D3D}" dt="2018-10-19T09:45:53.452" v="1239" actId="1076"/>
          <ac:spMkLst>
            <pc:docMk/>
            <pc:sldMk cId="457726008" sldId="295"/>
            <ac:spMk id="8" creationId="{BB7D75DA-E51C-4173-9755-A5B2F07F8FCB}"/>
          </ac:spMkLst>
        </pc:spChg>
        <pc:picChg chg="add mod">
          <ac:chgData name="Ian Dutton" userId="4536b4b0f1f60fca" providerId="LiveId" clId="{1F4DF6B8-5EBE-427B-8AFA-D890EB777D3D}" dt="2018-10-19T20:34:54.318" v="2133" actId="1076"/>
          <ac:picMkLst>
            <pc:docMk/>
            <pc:sldMk cId="457726008" sldId="295"/>
            <ac:picMk id="3" creationId="{E27E0ADB-EF46-4785-855F-91AE2EC82A7C}"/>
          </ac:picMkLst>
        </pc:picChg>
        <pc:picChg chg="add del mod">
          <ac:chgData name="Ian Dutton" userId="4536b4b0f1f60fca" providerId="LiveId" clId="{1F4DF6B8-5EBE-427B-8AFA-D890EB777D3D}" dt="2018-10-19T09:29:57.290" v="1043" actId="478"/>
          <ac:picMkLst>
            <pc:docMk/>
            <pc:sldMk cId="457726008" sldId="295"/>
            <ac:picMk id="5" creationId="{0C4DBA6A-B75D-434E-93F6-9D82CB625861}"/>
          </ac:picMkLst>
        </pc:picChg>
        <pc:picChg chg="add mod">
          <ac:chgData name="Ian Dutton" userId="4536b4b0f1f60fca" providerId="LiveId" clId="{1F4DF6B8-5EBE-427B-8AFA-D890EB777D3D}" dt="2018-10-19T09:30:02.941" v="1045" actId="1076"/>
          <ac:picMkLst>
            <pc:docMk/>
            <pc:sldMk cId="457726008" sldId="295"/>
            <ac:picMk id="6" creationId="{13E3D2B7-82BD-45BD-BA3E-6A0C51481B72}"/>
          </ac:picMkLst>
        </pc:picChg>
        <pc:picChg chg="add mod">
          <ac:chgData name="Ian Dutton" userId="4536b4b0f1f60fca" providerId="LiveId" clId="{1F4DF6B8-5EBE-427B-8AFA-D890EB777D3D}" dt="2018-10-19T09:30:22.055" v="1048" actId="1076"/>
          <ac:picMkLst>
            <pc:docMk/>
            <pc:sldMk cId="457726008" sldId="295"/>
            <ac:picMk id="7" creationId="{2308CCF5-7D7A-4475-A063-3329BC9D198E}"/>
          </ac:picMkLst>
        </pc:picChg>
      </pc:sldChg>
      <pc:sldChg chg="addSp modSp add mod setBg">
        <pc:chgData name="Ian Dutton" userId="4536b4b0f1f60fca" providerId="LiveId" clId="{1F4DF6B8-5EBE-427B-8AFA-D890EB777D3D}" dt="2018-10-19T09:34:53.498" v="1117" actId="20577"/>
        <pc:sldMkLst>
          <pc:docMk/>
          <pc:sldMk cId="274009652" sldId="296"/>
        </pc:sldMkLst>
        <pc:spChg chg="mod ord">
          <ac:chgData name="Ian Dutton" userId="4536b4b0f1f60fca" providerId="LiveId" clId="{1F4DF6B8-5EBE-427B-8AFA-D890EB777D3D}" dt="2018-10-19T09:34:53.498" v="1117" actId="20577"/>
          <ac:spMkLst>
            <pc:docMk/>
            <pc:sldMk cId="274009652" sldId="296"/>
            <ac:spMk id="2" creationId="{3B57FF1F-9182-49FC-9D87-17BC332D2278}"/>
          </ac:spMkLst>
        </pc:spChg>
        <pc:spChg chg="add">
          <ac:chgData name="Ian Dutton" userId="4536b4b0f1f60fca" providerId="LiveId" clId="{1F4DF6B8-5EBE-427B-8AFA-D890EB777D3D}" dt="2018-10-19T09:34:34.285" v="1064" actId="26606"/>
          <ac:spMkLst>
            <pc:docMk/>
            <pc:sldMk cId="274009652" sldId="296"/>
            <ac:spMk id="9" creationId="{37C89E4B-3C9F-44B9-8B86-D9E3D112D8EC}"/>
          </ac:spMkLst>
        </pc:spChg>
        <pc:picChg chg="add mod">
          <ac:chgData name="Ian Dutton" userId="4536b4b0f1f60fca" providerId="LiveId" clId="{1F4DF6B8-5EBE-427B-8AFA-D890EB777D3D}" dt="2018-10-19T09:34:34.285" v="1064" actId="26606"/>
          <ac:picMkLst>
            <pc:docMk/>
            <pc:sldMk cId="274009652" sldId="296"/>
            <ac:picMk id="4" creationId="{07FAB494-C4D0-4402-B9E0-366AA8DA6D58}"/>
          </ac:picMkLst>
        </pc:picChg>
        <pc:cxnChg chg="add">
          <ac:chgData name="Ian Dutton" userId="4536b4b0f1f60fca" providerId="LiveId" clId="{1F4DF6B8-5EBE-427B-8AFA-D890EB777D3D}" dt="2018-10-19T09:34:34.285" v="1064" actId="26606"/>
          <ac:cxnSpMkLst>
            <pc:docMk/>
            <pc:sldMk cId="274009652" sldId="296"/>
            <ac:cxnSpMk id="11" creationId="{AA2EAA10-076F-46BD-8F0F-B9A2FB77A85C}"/>
          </ac:cxnSpMkLst>
        </pc:cxnChg>
        <pc:cxnChg chg="add">
          <ac:chgData name="Ian Dutton" userId="4536b4b0f1f60fca" providerId="LiveId" clId="{1F4DF6B8-5EBE-427B-8AFA-D890EB777D3D}" dt="2018-10-19T09:34:34.285" v="1064" actId="26606"/>
          <ac:cxnSpMkLst>
            <pc:docMk/>
            <pc:sldMk cId="274009652" sldId="296"/>
            <ac:cxnSpMk id="13" creationId="{D891E407-403B-4764-86C9-33A56D3BCAA3}"/>
          </ac:cxnSpMkLst>
        </pc:cxnChg>
      </pc:sldChg>
      <pc:sldChg chg="addSp modSp add mod setBg">
        <pc:chgData name="Ian Dutton" userId="4536b4b0f1f60fca" providerId="LiveId" clId="{1F4DF6B8-5EBE-427B-8AFA-D890EB777D3D}" dt="2018-10-19T09:36:35.275" v="1176" actId="20577"/>
        <pc:sldMkLst>
          <pc:docMk/>
          <pc:sldMk cId="2785752821" sldId="297"/>
        </pc:sldMkLst>
        <pc:spChg chg="mod ord">
          <ac:chgData name="Ian Dutton" userId="4536b4b0f1f60fca" providerId="LiveId" clId="{1F4DF6B8-5EBE-427B-8AFA-D890EB777D3D}" dt="2018-10-19T09:36:35.275" v="1176" actId="20577"/>
          <ac:spMkLst>
            <pc:docMk/>
            <pc:sldMk cId="2785752821" sldId="297"/>
            <ac:spMk id="2" creationId="{60ADE774-55F0-4F04-8DD1-59534A1A5603}"/>
          </ac:spMkLst>
        </pc:spChg>
        <pc:spChg chg="add">
          <ac:chgData name="Ian Dutton" userId="4536b4b0f1f60fca" providerId="LiveId" clId="{1F4DF6B8-5EBE-427B-8AFA-D890EB777D3D}" dt="2018-10-19T09:36:13.682" v="1122" actId="26606"/>
          <ac:spMkLst>
            <pc:docMk/>
            <pc:sldMk cId="2785752821" sldId="297"/>
            <ac:spMk id="9" creationId="{37C89E4B-3C9F-44B9-8B86-D9E3D112D8EC}"/>
          </ac:spMkLst>
        </pc:spChg>
        <pc:picChg chg="add mod">
          <ac:chgData name="Ian Dutton" userId="4536b4b0f1f60fca" providerId="LiveId" clId="{1F4DF6B8-5EBE-427B-8AFA-D890EB777D3D}" dt="2018-10-19T09:36:13.682" v="1122" actId="26606"/>
          <ac:picMkLst>
            <pc:docMk/>
            <pc:sldMk cId="2785752821" sldId="297"/>
            <ac:picMk id="4" creationId="{AA5B0D79-7737-4502-853B-D1640775EFB6}"/>
          </ac:picMkLst>
        </pc:picChg>
        <pc:cxnChg chg="add">
          <ac:chgData name="Ian Dutton" userId="4536b4b0f1f60fca" providerId="LiveId" clId="{1F4DF6B8-5EBE-427B-8AFA-D890EB777D3D}" dt="2018-10-19T09:36:13.682" v="1122" actId="26606"/>
          <ac:cxnSpMkLst>
            <pc:docMk/>
            <pc:sldMk cId="2785752821" sldId="297"/>
            <ac:cxnSpMk id="11" creationId="{AA2EAA10-076F-46BD-8F0F-B9A2FB77A85C}"/>
          </ac:cxnSpMkLst>
        </pc:cxnChg>
        <pc:cxnChg chg="add">
          <ac:chgData name="Ian Dutton" userId="4536b4b0f1f60fca" providerId="LiveId" clId="{1F4DF6B8-5EBE-427B-8AFA-D890EB777D3D}" dt="2018-10-19T09:36:13.682" v="1122" actId="26606"/>
          <ac:cxnSpMkLst>
            <pc:docMk/>
            <pc:sldMk cId="2785752821" sldId="297"/>
            <ac:cxnSpMk id="13" creationId="{D891E407-403B-4764-86C9-33A56D3BCAA3}"/>
          </ac:cxnSpMkLst>
        </pc:cxnChg>
      </pc:sldChg>
      <pc:sldChg chg="addSp modSp add">
        <pc:chgData name="Ian Dutton" userId="4536b4b0f1f60fca" providerId="LiveId" clId="{1F4DF6B8-5EBE-427B-8AFA-D890EB777D3D}" dt="2018-10-19T09:44:42.430" v="1236" actId="1076"/>
        <pc:sldMkLst>
          <pc:docMk/>
          <pc:sldMk cId="2432118923" sldId="298"/>
        </pc:sldMkLst>
        <pc:spChg chg="mod">
          <ac:chgData name="Ian Dutton" userId="4536b4b0f1f60fca" providerId="LiveId" clId="{1F4DF6B8-5EBE-427B-8AFA-D890EB777D3D}" dt="2018-10-19T09:43:29.578" v="1232" actId="20577"/>
          <ac:spMkLst>
            <pc:docMk/>
            <pc:sldMk cId="2432118923" sldId="298"/>
            <ac:spMk id="2" creationId="{2B7F4329-A9B4-4C2C-9236-BECC4F6221CC}"/>
          </ac:spMkLst>
        </pc:spChg>
        <pc:spChg chg="add mod">
          <ac:chgData name="Ian Dutton" userId="4536b4b0f1f60fca" providerId="LiveId" clId="{1F4DF6B8-5EBE-427B-8AFA-D890EB777D3D}" dt="2018-10-19T09:44:02.286" v="1234" actId="1076"/>
          <ac:spMkLst>
            <pc:docMk/>
            <pc:sldMk cId="2432118923" sldId="298"/>
            <ac:spMk id="5" creationId="{5C74CCB9-5279-4DED-9C72-C1774634F311}"/>
          </ac:spMkLst>
        </pc:spChg>
        <pc:spChg chg="add mod">
          <ac:chgData name="Ian Dutton" userId="4536b4b0f1f60fca" providerId="LiveId" clId="{1F4DF6B8-5EBE-427B-8AFA-D890EB777D3D}" dt="2018-10-19T09:44:42.430" v="1236" actId="1076"/>
          <ac:spMkLst>
            <pc:docMk/>
            <pc:sldMk cId="2432118923" sldId="298"/>
            <ac:spMk id="6" creationId="{7717457D-6754-48CF-BB20-B8742B08C077}"/>
          </ac:spMkLst>
        </pc:spChg>
        <pc:picChg chg="add mod">
          <ac:chgData name="Ian Dutton" userId="4536b4b0f1f60fca" providerId="LiveId" clId="{1F4DF6B8-5EBE-427B-8AFA-D890EB777D3D}" dt="2018-10-19T09:43:11.342" v="1209" actId="14100"/>
          <ac:picMkLst>
            <pc:docMk/>
            <pc:sldMk cId="2432118923" sldId="298"/>
            <ac:picMk id="3" creationId="{2F1FC7D0-58E6-4DA5-AD11-9B8C88650475}"/>
          </ac:picMkLst>
        </pc:picChg>
        <pc:picChg chg="add mod">
          <ac:chgData name="Ian Dutton" userId="4536b4b0f1f60fca" providerId="LiveId" clId="{1F4DF6B8-5EBE-427B-8AFA-D890EB777D3D}" dt="2018-10-19T09:43:06.508" v="1207" actId="1076"/>
          <ac:picMkLst>
            <pc:docMk/>
            <pc:sldMk cId="2432118923" sldId="298"/>
            <ac:picMk id="4" creationId="{9598B39B-2F6A-471C-B57A-3FC5B3FA3D70}"/>
          </ac:picMkLst>
        </pc:picChg>
      </pc:sldChg>
      <pc:sldChg chg="addSp delSp modSp add mod setBg">
        <pc:chgData name="Ian Dutton" userId="4536b4b0f1f60fca" providerId="LiveId" clId="{1F4DF6B8-5EBE-427B-8AFA-D890EB777D3D}" dt="2018-10-19T20:39:32.494" v="2221"/>
        <pc:sldMkLst>
          <pc:docMk/>
          <pc:sldMk cId="4258762334" sldId="299"/>
        </pc:sldMkLst>
        <pc:spChg chg="mod">
          <ac:chgData name="Ian Dutton" userId="4536b4b0f1f60fca" providerId="LiveId" clId="{1F4DF6B8-5EBE-427B-8AFA-D890EB777D3D}" dt="2018-10-19T10:19:22.983" v="1620" actId="26606"/>
          <ac:spMkLst>
            <pc:docMk/>
            <pc:sldMk cId="4258762334" sldId="299"/>
            <ac:spMk id="2" creationId="{55AD80E3-7887-4C1A-8144-D3217A128242}"/>
          </ac:spMkLst>
        </pc:spChg>
        <pc:spChg chg="add mod">
          <ac:chgData name="Ian Dutton" userId="4536b4b0f1f60fca" providerId="LiveId" clId="{1F4DF6B8-5EBE-427B-8AFA-D890EB777D3D}" dt="2018-10-19T20:39:32.494" v="2221"/>
          <ac:spMkLst>
            <pc:docMk/>
            <pc:sldMk cId="4258762334" sldId="299"/>
            <ac:spMk id="3" creationId="{B5D61D65-12EA-4179-A59A-A074CE432290}"/>
          </ac:spMkLst>
        </pc:spChg>
        <pc:spChg chg="add del">
          <ac:chgData name="Ian Dutton" userId="4536b4b0f1f60fca" providerId="LiveId" clId="{1F4DF6B8-5EBE-427B-8AFA-D890EB777D3D}" dt="2018-10-19T10:19:22.975" v="1619" actId="26606"/>
          <ac:spMkLst>
            <pc:docMk/>
            <pc:sldMk cId="4258762334" sldId="299"/>
            <ac:spMk id="7" creationId="{3CD9DF72-87A3-404E-A828-84CBF11A8303}"/>
          </ac:spMkLst>
        </pc:spChg>
        <pc:spChg chg="add del">
          <ac:chgData name="Ian Dutton" userId="4536b4b0f1f60fca" providerId="LiveId" clId="{1F4DF6B8-5EBE-427B-8AFA-D890EB777D3D}" dt="2018-10-19T10:19:02.841" v="1615" actId="26606"/>
          <ac:spMkLst>
            <pc:docMk/>
            <pc:sldMk cId="4258762334" sldId="299"/>
            <ac:spMk id="10" creationId="{E862BE82-D00D-42C1-BF16-93AA37870C32}"/>
          </ac:spMkLst>
        </pc:spChg>
        <pc:spChg chg="add">
          <ac:chgData name="Ian Dutton" userId="4536b4b0f1f60fca" providerId="LiveId" clId="{1F4DF6B8-5EBE-427B-8AFA-D890EB777D3D}" dt="2018-10-19T10:19:22.983" v="1620" actId="26606"/>
          <ac:spMkLst>
            <pc:docMk/>
            <pc:sldMk cId="4258762334" sldId="299"/>
            <ac:spMk id="11" creationId="{E862BE82-D00D-42C1-BF16-93AA37870C32}"/>
          </ac:spMkLst>
        </pc:spChg>
        <pc:spChg chg="add del">
          <ac:chgData name="Ian Dutton" userId="4536b4b0f1f60fca" providerId="LiveId" clId="{1F4DF6B8-5EBE-427B-8AFA-D890EB777D3D}" dt="2018-10-19T10:19:02.841" v="1615" actId="26606"/>
          <ac:spMkLst>
            <pc:docMk/>
            <pc:sldMk cId="4258762334" sldId="299"/>
            <ac:spMk id="12" creationId="{F6D92C2D-1D3D-4974-918C-06579FB354A9}"/>
          </ac:spMkLst>
        </pc:spChg>
        <pc:spChg chg="add">
          <ac:chgData name="Ian Dutton" userId="4536b4b0f1f60fca" providerId="LiveId" clId="{1F4DF6B8-5EBE-427B-8AFA-D890EB777D3D}" dt="2018-10-19T10:19:22.983" v="1620" actId="26606"/>
          <ac:spMkLst>
            <pc:docMk/>
            <pc:sldMk cId="4258762334" sldId="299"/>
            <ac:spMk id="13" creationId="{F6D92C2D-1D3D-4974-918C-06579FB354A9}"/>
          </ac:spMkLst>
        </pc:spChg>
        <pc:picChg chg="add mod ord">
          <ac:chgData name="Ian Dutton" userId="4536b4b0f1f60fca" providerId="LiveId" clId="{1F4DF6B8-5EBE-427B-8AFA-D890EB777D3D}" dt="2018-10-19T10:19:22.983" v="1620" actId="26606"/>
          <ac:picMkLst>
            <pc:docMk/>
            <pc:sldMk cId="4258762334" sldId="299"/>
            <ac:picMk id="5" creationId="{4C7F4929-AEAC-4A8B-BFEF-A4298FA12B84}"/>
          </ac:picMkLst>
        </pc:picChg>
        <pc:cxnChg chg="add del">
          <ac:chgData name="Ian Dutton" userId="4536b4b0f1f60fca" providerId="LiveId" clId="{1F4DF6B8-5EBE-427B-8AFA-D890EB777D3D}" dt="2018-10-19T10:19:22.975" v="1619" actId="26606"/>
          <ac:cxnSpMkLst>
            <pc:docMk/>
            <pc:sldMk cId="4258762334" sldId="299"/>
            <ac:cxnSpMk id="8" creationId="{20E3A342-4D61-4E3F-AF90-1AB42AEB96CC}"/>
          </ac:cxnSpMkLst>
        </pc:cxnChg>
      </pc:sldChg>
      <pc:sldChg chg="addSp delSp modSp add mod setBg">
        <pc:chgData name="Ian Dutton" userId="4536b4b0f1f60fca" providerId="LiveId" clId="{1F4DF6B8-5EBE-427B-8AFA-D890EB777D3D}" dt="2018-10-19T20:42:38.256" v="2250" actId="255"/>
        <pc:sldMkLst>
          <pc:docMk/>
          <pc:sldMk cId="3514169403" sldId="300"/>
        </pc:sldMkLst>
        <pc:spChg chg="mod ord">
          <ac:chgData name="Ian Dutton" userId="4536b4b0f1f60fca" providerId="LiveId" clId="{1F4DF6B8-5EBE-427B-8AFA-D890EB777D3D}" dt="2018-10-19T20:42:38.256" v="2250" actId="255"/>
          <ac:spMkLst>
            <pc:docMk/>
            <pc:sldMk cId="3514169403" sldId="300"/>
            <ac:spMk id="2" creationId="{D80971A0-3C4C-4E4C-AA46-D49F7994DCE6}"/>
          </ac:spMkLst>
        </pc:spChg>
        <pc:spChg chg="add del">
          <ac:chgData name="Ian Dutton" userId="4536b4b0f1f60fca" providerId="LiveId" clId="{1F4DF6B8-5EBE-427B-8AFA-D890EB777D3D}" dt="2018-10-19T09:54:58.801" v="1561" actId="26606"/>
          <ac:spMkLst>
            <pc:docMk/>
            <pc:sldMk cId="3514169403" sldId="300"/>
            <ac:spMk id="9" creationId="{37C89E4B-3C9F-44B9-8B86-D9E3D112D8EC}"/>
          </ac:spMkLst>
        </pc:spChg>
        <pc:spChg chg="add del">
          <ac:chgData name="Ian Dutton" userId="4536b4b0f1f60fca" providerId="LiveId" clId="{1F4DF6B8-5EBE-427B-8AFA-D890EB777D3D}" dt="2018-10-19T09:56:18.958" v="1566" actId="26606"/>
          <ac:spMkLst>
            <pc:docMk/>
            <pc:sldMk cId="3514169403" sldId="300"/>
            <ac:spMk id="18" creationId="{87CC2527-562A-4F69-B487-4371E5B243E7}"/>
          </ac:spMkLst>
        </pc:spChg>
        <pc:picChg chg="add del mod">
          <ac:chgData name="Ian Dutton" userId="4536b4b0f1f60fca" providerId="LiveId" clId="{1F4DF6B8-5EBE-427B-8AFA-D890EB777D3D}" dt="2018-10-19T09:51:44.094" v="1557" actId="478"/>
          <ac:picMkLst>
            <pc:docMk/>
            <pc:sldMk cId="3514169403" sldId="300"/>
            <ac:picMk id="4" creationId="{F4ECCC4B-4F5D-4302-A09E-3BEBE9802AB2}"/>
          </ac:picMkLst>
        </pc:picChg>
        <pc:picChg chg="add del mod">
          <ac:chgData name="Ian Dutton" userId="4536b4b0f1f60fca" providerId="LiveId" clId="{1F4DF6B8-5EBE-427B-8AFA-D890EB777D3D}" dt="2018-10-19T09:55:37.147" v="1562" actId="478"/>
          <ac:picMkLst>
            <pc:docMk/>
            <pc:sldMk cId="3514169403" sldId="300"/>
            <ac:picMk id="6" creationId="{00A2369F-B4E8-4007-BFFB-CDFDE0B601AF}"/>
          </ac:picMkLst>
        </pc:picChg>
        <pc:picChg chg="add del mod">
          <ac:chgData name="Ian Dutton" userId="4536b4b0f1f60fca" providerId="LiveId" clId="{1F4DF6B8-5EBE-427B-8AFA-D890EB777D3D}" dt="2018-10-19T09:56:31.883" v="1567"/>
          <ac:picMkLst>
            <pc:docMk/>
            <pc:sldMk cId="3514169403" sldId="300"/>
            <ac:picMk id="8" creationId="{38A08050-ECD9-4812-857E-CFDCCDF8BFF2}"/>
          </ac:picMkLst>
        </pc:picChg>
        <pc:picChg chg="add mod">
          <ac:chgData name="Ian Dutton" userId="4536b4b0f1f60fca" providerId="LiveId" clId="{1F4DF6B8-5EBE-427B-8AFA-D890EB777D3D}" dt="2018-10-19T09:57:42.421" v="1571" actId="26606"/>
          <ac:picMkLst>
            <pc:docMk/>
            <pc:sldMk cId="3514169403" sldId="300"/>
            <ac:picMk id="12" creationId="{1A94EA76-A6F8-46EF-8FD4-E5DCF7BE98F4}"/>
          </ac:picMkLst>
        </pc:picChg>
        <pc:cxnChg chg="add del">
          <ac:chgData name="Ian Dutton" userId="4536b4b0f1f60fca" providerId="LiveId" clId="{1F4DF6B8-5EBE-427B-8AFA-D890EB777D3D}" dt="2018-10-19T09:54:58.801" v="1561" actId="26606"/>
          <ac:cxnSpMkLst>
            <pc:docMk/>
            <pc:sldMk cId="3514169403" sldId="300"/>
            <ac:cxnSpMk id="11" creationId="{AA2EAA10-076F-46BD-8F0F-B9A2FB77A85C}"/>
          </ac:cxnSpMkLst>
        </pc:cxnChg>
        <pc:cxnChg chg="add del">
          <ac:chgData name="Ian Dutton" userId="4536b4b0f1f60fca" providerId="LiveId" clId="{1F4DF6B8-5EBE-427B-8AFA-D890EB777D3D}" dt="2018-10-19T09:54:58.801" v="1561" actId="26606"/>
          <ac:cxnSpMkLst>
            <pc:docMk/>
            <pc:sldMk cId="3514169403" sldId="300"/>
            <ac:cxnSpMk id="13" creationId="{D891E407-403B-4764-86C9-33A56D3BCAA3}"/>
          </ac:cxnSpMkLst>
        </pc:cxnChg>
        <pc:cxnChg chg="add del">
          <ac:chgData name="Ian Dutton" userId="4536b4b0f1f60fca" providerId="LiveId" clId="{1F4DF6B8-5EBE-427B-8AFA-D890EB777D3D}" dt="2018-10-19T09:56:18.958" v="1566" actId="26606"/>
          <ac:cxnSpMkLst>
            <pc:docMk/>
            <pc:sldMk cId="3514169403" sldId="300"/>
            <ac:cxnSpMk id="20" creationId="{BCDAEC91-5BCE-4B55-9CC0-43EF94CB734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60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3033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4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8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2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97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504D-2294-4DF7-9BAD-E78C1590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F1422-1D0B-44E4-9508-8DCE22A43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6D0F6-4663-496D-A180-D9F19B5B9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A5A9D-E3EA-4DB1-B406-506468D6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D80B3-082D-4D3F-BDF8-E993C032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0A22B-5F78-45DD-8A43-0457B1CB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6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7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7E517E6-6E40-420A-A83A-CB192E4065E7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8EB255F-EA7E-4344-A677-139A916A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4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ldcnr.maps.arcgis.com/apps/webappviewer/index.html?id=a32dad8dacd249ea86bcb80dd951a424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2124" y="3859748"/>
            <a:ext cx="4854389" cy="299083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Ian Dutton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Director Marine Resources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DPIPWE</a:t>
            </a:r>
          </a:p>
          <a:p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1400" u="sng" dirty="0">
                <a:solidFill>
                  <a:srgbClr val="000000"/>
                </a:solidFill>
              </a:rPr>
              <a:t>ian.Dutton@dpipwe.tas.gov.au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AU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760760D-5FFF-4B32-A3CE-44A66D421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372" y="713103"/>
            <a:ext cx="9423495" cy="2323717"/>
          </a:xfrm>
        </p:spPr>
        <p:txBody>
          <a:bodyPr anchor="b">
            <a:noAutofit/>
          </a:bodyPr>
          <a:lstStyle/>
          <a:p>
            <a:r>
              <a:rPr lang="en-US" sz="4400" b="1" dirty="0">
                <a:solidFill>
                  <a:srgbClr val="000000"/>
                </a:solidFill>
              </a:rPr>
              <a:t>New Developments in North American Aquaculture</a:t>
            </a:r>
            <a:br>
              <a:rPr lang="en-US" sz="44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Presentation to shellfish futures conference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935" y="62161"/>
            <a:ext cx="1803400" cy="1476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231" y="3867166"/>
            <a:ext cx="4042870" cy="2160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67162"/>
            <a:ext cx="3479737" cy="21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3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F9BC-0FC9-4645-A65A-5DB1180B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763"/>
            <a:ext cx="10515600" cy="1325563"/>
          </a:xfrm>
        </p:spPr>
        <p:txBody>
          <a:bodyPr/>
          <a:lstStyle/>
          <a:p>
            <a:r>
              <a:rPr lang="en-US" dirty="0"/>
              <a:t>Alaskan fisheries development foundation </a:t>
            </a:r>
            <a:r>
              <a:rPr lang="en-US" dirty="0" err="1"/>
              <a:t>mariculture</a:t>
            </a:r>
            <a:r>
              <a:rPr lang="en-US" dirty="0"/>
              <a:t> Development strategy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B9AFB-465A-4802-A160-AC55F52738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874" y="1538495"/>
            <a:ext cx="2985416" cy="44569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65973D-60BB-44F9-8801-8E673F00921A}"/>
              </a:ext>
            </a:extLst>
          </p:cNvPr>
          <p:cNvSpPr/>
          <p:nvPr/>
        </p:nvSpPr>
        <p:spPr>
          <a:xfrm>
            <a:off x="7432645" y="6118804"/>
            <a:ext cx="3984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https://www.afdf.org/projects/current-projects/alaska-mariculture-initiative/</a:t>
            </a:r>
          </a:p>
        </p:txBody>
      </p:sp>
      <p:sp>
        <p:nvSpPr>
          <p:cNvPr id="3" name="Rectangle 2"/>
          <p:cNvSpPr/>
          <p:nvPr/>
        </p:nvSpPr>
        <p:spPr>
          <a:xfrm>
            <a:off x="661261" y="185159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b="1" dirty="0">
                <a:latin typeface="BrandonGrotesque-Regular"/>
              </a:rPr>
              <a:t>A Plan for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randonGrotesque-Regular"/>
              </a:rPr>
              <a:t>Secure Seed Supply through Hatcheries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randonGrotesque-Regular"/>
              </a:rPr>
              <a:t>Establish an Alaska Mariculture Development Council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randonGrotesque-Regular"/>
              </a:rPr>
              <a:t>Maximize Innovation and Growth through Research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50"/>
                </a:solidFill>
                <a:latin typeface="BrandonGrotesque-Regular"/>
              </a:rPr>
              <a:t>Align Laws, Regulations and Agency Practices with Stakeholder Needs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50"/>
                </a:solidFill>
                <a:latin typeface="BrandonGrotesque-Regular"/>
              </a:rPr>
              <a:t>Secure and Promote Investment in Mariculture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50"/>
                </a:solidFill>
                <a:latin typeface="BrandonGrotesque-Regular"/>
              </a:rPr>
              <a:t>Build Public Understanding and Support for Mariculture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randonGrotesque-Regular"/>
              </a:rPr>
              <a:t>Promote Success through Alaska Native Participation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randonGrotesque-Regular"/>
              </a:rPr>
              <a:t>Grow and Develop the Mariculture Workforce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randonGrotesque-Regular"/>
              </a:rPr>
              <a:t>Develop New Mariculture Markets and Products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568271" y="59954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https://www.afdf.org/wp-content/uploads/Alaska-Mariculture-Development-Plan_v2018-06-29_FINAL_digital.pdf</a:t>
            </a:r>
          </a:p>
        </p:txBody>
      </p:sp>
    </p:spTree>
    <p:extLst>
      <p:ext uri="{BB962C8B-B14F-4D97-AF65-F5344CB8AC3E}">
        <p14:creationId xmlns:p14="http://schemas.microsoft.com/office/powerpoint/2010/main" val="206409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40541"/>
          </a:xfrm>
        </p:spPr>
        <p:txBody>
          <a:bodyPr/>
          <a:lstStyle/>
          <a:p>
            <a:r>
              <a:rPr lang="en-AU" dirty="0"/>
              <a:t>IMTA – INTEGRATED MULTI TROPHIC AQUACULTURE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2" y="4727303"/>
            <a:ext cx="3339885" cy="184073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6833" y="5647669"/>
            <a:ext cx="884028" cy="666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2" y="1868158"/>
            <a:ext cx="3339885" cy="2673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2700" y="2208508"/>
            <a:ext cx="602733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Premium Aquatics (+ Seagrove Kelp Co.)</a:t>
            </a:r>
          </a:p>
          <a:p>
            <a:pPr marL="285750" indent="-285750">
              <a:buFontTx/>
              <a:buChar char="-"/>
            </a:pPr>
            <a:r>
              <a:rPr lang="en-AU" sz="2000" dirty="0"/>
              <a:t>CEO – Board member of AFDF</a:t>
            </a:r>
          </a:p>
          <a:p>
            <a:pPr marL="285750" indent="-285750">
              <a:buFontTx/>
              <a:buChar char="-"/>
            </a:pPr>
            <a:r>
              <a:rPr lang="en-AU" sz="2000" dirty="0"/>
              <a:t>127 acre kelp and shellfish farm</a:t>
            </a:r>
          </a:p>
          <a:p>
            <a:pPr marL="742950" lvl="1" indent="-285750">
              <a:buFontTx/>
              <a:buChar char="-"/>
            </a:pPr>
            <a:r>
              <a:rPr lang="en-AU" sz="2000" dirty="0"/>
              <a:t>100 acres for bull, sugar and ribbon kelp</a:t>
            </a:r>
          </a:p>
          <a:p>
            <a:pPr marL="742950" lvl="1" indent="-285750">
              <a:buFontTx/>
              <a:buChar char="-"/>
            </a:pPr>
            <a:r>
              <a:rPr lang="en-AU" sz="2000" dirty="0"/>
              <a:t>27 acres for Pacific oyster (19 million oysters/</a:t>
            </a:r>
            <a:r>
              <a:rPr lang="en-AU" sz="2000" dirty="0" err="1"/>
              <a:t>yr</a:t>
            </a:r>
            <a:r>
              <a:rPr lang="en-AU" sz="20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AU" sz="2000" dirty="0"/>
              <a:t>Current site revenue projection is $15,000,000 to $20,000,000 per year. </a:t>
            </a:r>
          </a:p>
          <a:p>
            <a:pPr marL="285750" indent="-285750">
              <a:buFontTx/>
              <a:buChar char="-"/>
            </a:pPr>
            <a:r>
              <a:rPr lang="en-AU" sz="2000" dirty="0"/>
              <a:t>4 additional site lease applications pending review - 600 acres of production - adds 60,000,000 oysters and 5,000 tons of production capacity. </a:t>
            </a:r>
          </a:p>
          <a:p>
            <a:pPr marL="285750" indent="-285750">
              <a:buFontTx/>
              <a:buChar char="-"/>
            </a:pPr>
            <a:r>
              <a:rPr lang="en-AU" sz="2000" b="1" dirty="0"/>
              <a:t>Gross revenue projections from those sites exceed $50,000,000 per year.</a:t>
            </a:r>
            <a:endParaRPr lang="en-AU" sz="2000" dirty="0"/>
          </a:p>
          <a:p>
            <a:r>
              <a:rPr lang="en-AU" dirty="0"/>
              <a:t> </a:t>
            </a:r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4176166" y="6578934"/>
            <a:ext cx="795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https://www.seafoodsource.com/news/aquaculture/former-lawyer-starts-largest-kelp-farm-in-north-america</a:t>
            </a:r>
          </a:p>
        </p:txBody>
      </p:sp>
    </p:spTree>
    <p:extLst>
      <p:ext uri="{BB962C8B-B14F-4D97-AF65-F5344CB8AC3E}">
        <p14:creationId xmlns:p14="http://schemas.microsoft.com/office/powerpoint/2010/main" val="821321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08" y="155907"/>
            <a:ext cx="10364451" cy="1596177"/>
          </a:xfrm>
        </p:spPr>
        <p:txBody>
          <a:bodyPr/>
          <a:lstStyle/>
          <a:p>
            <a:r>
              <a:rPr lang="en-AU" dirty="0"/>
              <a:t>Great Bear Rainforest/</a:t>
            </a:r>
            <a:r>
              <a:rPr lang="en-AU" dirty="0" err="1"/>
              <a:t>Haida</a:t>
            </a:r>
            <a:r>
              <a:rPr lang="en-AU" dirty="0"/>
              <a:t> </a:t>
            </a:r>
            <a:r>
              <a:rPr lang="en-AU" dirty="0" err="1"/>
              <a:t>Gwai</a:t>
            </a:r>
            <a:r>
              <a:rPr lang="en-AU" dirty="0"/>
              <a:t> scallops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1335" y="6155830"/>
            <a:ext cx="7704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https://coastfunds.ca/news/new-first-nations-investments-sustainable-scallops-in-prince-rupert-and-an-oceans-forum-for-haida-gwaii/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335" y="5901435"/>
            <a:ext cx="2137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/>
              <a:t>http://coastalshellfish.com/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839" y="1368655"/>
            <a:ext cx="5546847" cy="1208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838" y="2726249"/>
            <a:ext cx="5546847" cy="2874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5" y="1357026"/>
            <a:ext cx="5011250" cy="42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08" y="155907"/>
            <a:ext cx="10364451" cy="1596177"/>
          </a:xfrm>
        </p:spPr>
        <p:txBody>
          <a:bodyPr/>
          <a:lstStyle/>
          <a:p>
            <a:r>
              <a:rPr lang="en-AU" dirty="0"/>
              <a:t>Great Bear Rainforest/</a:t>
            </a:r>
            <a:r>
              <a:rPr lang="en-AU" dirty="0" err="1"/>
              <a:t>Haida</a:t>
            </a:r>
            <a:r>
              <a:rPr lang="en-AU" dirty="0"/>
              <a:t> </a:t>
            </a:r>
            <a:r>
              <a:rPr lang="en-AU" dirty="0" err="1"/>
              <a:t>Gwai</a:t>
            </a:r>
            <a:r>
              <a:rPr lang="en-AU" dirty="0"/>
              <a:t> scallops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833" y="1290163"/>
            <a:ext cx="2157547" cy="2157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76" y="3894261"/>
            <a:ext cx="9144000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6" y="1340465"/>
            <a:ext cx="2995247" cy="2107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536" y="1290163"/>
            <a:ext cx="3056526" cy="21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Coastal shellfish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96037" y="2214694"/>
            <a:ext cx="4859727" cy="4236908"/>
          </a:xfrm>
        </p:spPr>
        <p:txBody>
          <a:bodyPr>
            <a:noAutofit/>
          </a:bodyPr>
          <a:lstStyle/>
          <a:p>
            <a:r>
              <a:rPr lang="en-AU" dirty="0"/>
              <a:t>First nations enterprise</a:t>
            </a:r>
          </a:p>
          <a:p>
            <a:r>
              <a:rPr lang="en-AU" dirty="0"/>
              <a:t>Coastal shellfish began 2011 w/commercial partnership</a:t>
            </a:r>
          </a:p>
          <a:p>
            <a:r>
              <a:rPr lang="en-AU" dirty="0"/>
              <a:t>Significant commercial, tribal and philanthropic investment</a:t>
            </a:r>
          </a:p>
          <a:p>
            <a:r>
              <a:rPr lang="en-AU" dirty="0"/>
              <a:t>Proof of concept 4 years/small scale sales and production/capacity building</a:t>
            </a:r>
          </a:p>
          <a:p>
            <a:r>
              <a:rPr lang="en-AU" dirty="0"/>
              <a:t>2019 commercial scale production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44665" y="2367092"/>
            <a:ext cx="4286433" cy="2521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43" y="2367092"/>
            <a:ext cx="1960725" cy="29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2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855" y="618518"/>
            <a:ext cx="9655444" cy="1163788"/>
          </a:xfrm>
        </p:spPr>
        <p:txBody>
          <a:bodyPr/>
          <a:lstStyle/>
          <a:p>
            <a:r>
              <a:rPr lang="en-AU" dirty="0"/>
              <a:t>Carbon challenges now + getting worse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71" y="2038024"/>
            <a:ext cx="4826188" cy="3656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497" y="2038025"/>
            <a:ext cx="5086891" cy="36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0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07" y="618517"/>
            <a:ext cx="10983039" cy="1344019"/>
          </a:xfrm>
        </p:spPr>
        <p:txBody>
          <a:bodyPr>
            <a:normAutofit fontScale="90000"/>
          </a:bodyPr>
          <a:lstStyle/>
          <a:p>
            <a:r>
              <a:rPr lang="en-AU" dirty="0"/>
              <a:t>Since 1850 ocean </a:t>
            </a:r>
            <a:r>
              <a:rPr lang="en-AU" dirty="0" err="1"/>
              <a:t>ph</a:t>
            </a:r>
            <a:r>
              <a:rPr lang="en-AU" dirty="0"/>
              <a:t> has decreased from 8.16 to about 8.07 and is projected to reach </a:t>
            </a:r>
            <a:r>
              <a:rPr lang="en-AU" b="1" dirty="0">
                <a:solidFill>
                  <a:srgbClr val="FF0000"/>
                </a:solidFill>
              </a:rPr>
              <a:t>7.67</a:t>
            </a:r>
            <a:r>
              <a:rPr lang="en-AU" dirty="0"/>
              <a:t> by 2100*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77" y="2214694"/>
            <a:ext cx="3355730" cy="1890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588" y="2205381"/>
            <a:ext cx="3487194" cy="373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980" y="2238353"/>
            <a:ext cx="3860266" cy="3732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9693" y="5772723"/>
            <a:ext cx="33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https://www.pmel.noaa.gov/co2/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77" y="4582419"/>
            <a:ext cx="3333874" cy="1118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9693" y="6213898"/>
            <a:ext cx="10246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https://www.climate.gov/news-features/featured-images/ocean-acidification-today-and-future</a:t>
            </a:r>
          </a:p>
        </p:txBody>
      </p:sp>
    </p:spTree>
    <p:extLst>
      <p:ext uri="{BB962C8B-B14F-4D97-AF65-F5344CB8AC3E}">
        <p14:creationId xmlns:p14="http://schemas.microsoft.com/office/powerpoint/2010/main" val="81912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Oregon state hatcheries and </a:t>
            </a:r>
            <a:r>
              <a:rPr lang="en-AU" dirty="0" err="1"/>
              <a:t>oa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85" y="2214694"/>
            <a:ext cx="5021915" cy="3836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604" y="3287357"/>
            <a:ext cx="1630442" cy="1565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375" y="3287357"/>
            <a:ext cx="2796424" cy="156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8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Oregon oysters impact and industry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8453" y="2367092"/>
            <a:ext cx="5601347" cy="3424107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West coast oyster growers (mostly OR) Employ 3,000 and generate $207M/</a:t>
            </a:r>
            <a:r>
              <a:rPr lang="en-AU" dirty="0" err="1"/>
              <a:t>yr</a:t>
            </a:r>
            <a:endParaRPr lang="en-AU" dirty="0"/>
          </a:p>
          <a:p>
            <a:r>
              <a:rPr lang="en-AU" dirty="0"/>
              <a:t>2006-08 Oregon oyster larvae die off rates &gt;70% - initially blamed  </a:t>
            </a:r>
            <a:r>
              <a:rPr lang="en-AU" i="1" dirty="0"/>
              <a:t>Vibrio </a:t>
            </a:r>
            <a:r>
              <a:rPr lang="en-AU" i="1" dirty="0" err="1"/>
              <a:t>tubiashii</a:t>
            </a:r>
            <a:r>
              <a:rPr lang="en-AU" i="1" dirty="0"/>
              <a:t> </a:t>
            </a:r>
            <a:endParaRPr lang="en-AU" dirty="0"/>
          </a:p>
          <a:p>
            <a:r>
              <a:rPr lang="en-AU" dirty="0"/>
              <a:t>Cause was Lack of aragonite in first 24-48 hrs</a:t>
            </a:r>
          </a:p>
          <a:p>
            <a:r>
              <a:rPr lang="en-AU" dirty="0"/>
              <a:t>Six years of failed reproduction</a:t>
            </a:r>
          </a:p>
          <a:p>
            <a:r>
              <a:rPr lang="en-AU" dirty="0"/>
              <a:t>Now have real time monitoring of </a:t>
            </a:r>
            <a:r>
              <a:rPr lang="en-AU" dirty="0" err="1"/>
              <a:t>ph</a:t>
            </a:r>
            <a:r>
              <a:rPr lang="en-AU" dirty="0"/>
              <a:t> and rearing tank buffering systems</a:t>
            </a:r>
          </a:p>
          <a:p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809538" y="5733046"/>
            <a:ext cx="4769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https://e360.yale.edu/features/northwest_oyster_die-offs_show_ocean_acidification_has_arrived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544" y="2487478"/>
            <a:ext cx="2455060" cy="1635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544" y="4362880"/>
            <a:ext cx="2545436" cy="1696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479707"/>
            <a:ext cx="2547040" cy="1642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9538" y="625734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400" dirty="0"/>
              <a:t>https://seagrant.oregonstate.edu/sites/seagrant.oregonstate.edu/files/confluence/confluence-2-1-web.pdf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87561"/>
            <a:ext cx="2510564" cy="16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981" y="827744"/>
            <a:ext cx="9276282" cy="931313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Institutional </a:t>
            </a:r>
            <a:r>
              <a:rPr lang="en-AU" dirty="0" err="1"/>
              <a:t>oa</a:t>
            </a:r>
            <a:r>
              <a:rPr lang="en-AU" dirty="0"/>
              <a:t> response 2009-19</a:t>
            </a:r>
            <a:br>
              <a:rPr lang="en-AU" dirty="0"/>
            </a:br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Noaa</a:t>
            </a:r>
            <a:r>
              <a:rPr lang="en-AU" dirty="0"/>
              <a:t> supports grower-based monitoring programs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47" y="3051175"/>
            <a:ext cx="4112444" cy="274002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/>
              <a:t>Global ocean acidification monitoring program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565" y="3051175"/>
            <a:ext cx="4790662" cy="2740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0052" y="6004018"/>
            <a:ext cx="4632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https://www.fisheries.noaa.gov/feature-story/noaa-fisheries-lab-helps-shellfish-growers-become-citizen-scientists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41801" y="6004544"/>
            <a:ext cx="2840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/>
              <a:t>https://oceanacidification.noaa.gov/</a:t>
            </a:r>
          </a:p>
        </p:txBody>
      </p:sp>
    </p:spTree>
    <p:extLst>
      <p:ext uri="{BB962C8B-B14F-4D97-AF65-F5344CB8AC3E}">
        <p14:creationId xmlns:p14="http://schemas.microsoft.com/office/powerpoint/2010/main" val="240808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974" y="229447"/>
            <a:ext cx="10364451" cy="1596177"/>
          </a:xfrm>
        </p:spPr>
        <p:txBody>
          <a:bodyPr/>
          <a:lstStyle/>
          <a:p>
            <a:r>
              <a:rPr lang="en-AU" dirty="0"/>
              <a:t>North American shellfish Aquaculture Developments/ Innovations (relevant to </a:t>
            </a:r>
            <a:r>
              <a:rPr lang="en-AU" dirty="0" err="1"/>
              <a:t>tas</a:t>
            </a:r>
            <a:r>
              <a:rPr lang="en-AU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825624"/>
            <a:ext cx="6032500" cy="4905376"/>
          </a:xfrm>
        </p:spPr>
        <p:txBody>
          <a:bodyPr>
            <a:normAutofit/>
          </a:bodyPr>
          <a:lstStyle/>
          <a:p>
            <a:r>
              <a:rPr lang="en-AU" dirty="0"/>
              <a:t>production and value – USA+ Canada</a:t>
            </a:r>
          </a:p>
          <a:p>
            <a:r>
              <a:rPr lang="en-AU" dirty="0"/>
              <a:t>Enabling conditions </a:t>
            </a:r>
          </a:p>
          <a:p>
            <a:r>
              <a:rPr lang="en-AU" dirty="0"/>
              <a:t>regional collaboration</a:t>
            </a:r>
          </a:p>
          <a:p>
            <a:r>
              <a:rPr lang="en-AU" dirty="0"/>
              <a:t>Case Studies</a:t>
            </a:r>
          </a:p>
          <a:p>
            <a:pPr lvl="1"/>
            <a:r>
              <a:rPr lang="en-AU" dirty="0"/>
              <a:t>New venture planning to investment</a:t>
            </a:r>
          </a:p>
          <a:p>
            <a:pPr lvl="1"/>
            <a:r>
              <a:rPr lang="en-AU" dirty="0"/>
              <a:t>Carbon futures</a:t>
            </a:r>
          </a:p>
          <a:p>
            <a:pPr lvl="1"/>
            <a:r>
              <a:rPr lang="en-AU" dirty="0" err="1"/>
              <a:t>Seagrant</a:t>
            </a:r>
            <a:r>
              <a:rPr lang="en-AU" dirty="0"/>
              <a:t> role as a key RDE catalyst</a:t>
            </a:r>
          </a:p>
          <a:p>
            <a:pPr lvl="1"/>
            <a:r>
              <a:rPr lang="en-AU" dirty="0"/>
              <a:t>Aquaculture planning tools </a:t>
            </a:r>
          </a:p>
          <a:p>
            <a:pPr lvl="1"/>
            <a:r>
              <a:rPr lang="en-AU" dirty="0"/>
              <a:t>New kinds of investors/investments</a:t>
            </a:r>
          </a:p>
          <a:p>
            <a:pPr marL="914400" lvl="2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797" y="2377246"/>
            <a:ext cx="6040631" cy="37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03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9" y="618517"/>
            <a:ext cx="6656295" cy="1596177"/>
          </a:xfrm>
        </p:spPr>
        <p:txBody>
          <a:bodyPr/>
          <a:lstStyle/>
          <a:p>
            <a:r>
              <a:rPr lang="en-AU" dirty="0" err="1"/>
              <a:t>Seagrant</a:t>
            </a:r>
            <a:r>
              <a:rPr lang="en-AU" dirty="0"/>
              <a:t> – </a:t>
            </a:r>
            <a:r>
              <a:rPr lang="en-AU" dirty="0" err="1"/>
              <a:t>rde</a:t>
            </a:r>
            <a:r>
              <a:rPr lang="en-AU" dirty="0"/>
              <a:t> on a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b="1" i="1" dirty="0"/>
              <a:t>Sea Grant's mission is to enhance the practical use and conservation of coastal, marine and Great Lakes resources in order to create a sustainable economy and environment.</a:t>
            </a:r>
          </a:p>
          <a:p>
            <a:r>
              <a:rPr lang="en-AU" b="1" i="1" dirty="0"/>
              <a:t>33 state university-based programs with several national hubs</a:t>
            </a:r>
          </a:p>
          <a:p>
            <a:r>
              <a:rPr lang="en-AU" b="1" i="1" dirty="0"/>
              <a:t>Focus areas:</a:t>
            </a:r>
          </a:p>
          <a:p>
            <a:pPr lvl="1"/>
            <a:r>
              <a:rPr lang="en-AU" b="1" i="1" dirty="0"/>
              <a:t>Healthy coastal ecosystems</a:t>
            </a:r>
          </a:p>
          <a:p>
            <a:pPr lvl="1"/>
            <a:r>
              <a:rPr lang="en-AU" b="1" i="1" dirty="0"/>
              <a:t>Sustainable fisheries and aquaculture</a:t>
            </a:r>
          </a:p>
          <a:p>
            <a:pPr lvl="1"/>
            <a:r>
              <a:rPr lang="en-AU" b="1" i="1" dirty="0"/>
              <a:t>Resilient communities &amp; economies</a:t>
            </a:r>
          </a:p>
          <a:p>
            <a:pPr lvl="1"/>
            <a:r>
              <a:rPr lang="en-AU" b="1" i="1" dirty="0"/>
              <a:t>Environmental literacy and workforce development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654" y="0"/>
            <a:ext cx="2981325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" y="0"/>
            <a:ext cx="2057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7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Noaa-Seagrant</a:t>
            </a:r>
            <a:r>
              <a:rPr lang="en-AU" dirty="0"/>
              <a:t> 2016-2026 aquaculture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$50-100M investment over 10 years</a:t>
            </a:r>
          </a:p>
          <a:p>
            <a:r>
              <a:rPr lang="en-AU" dirty="0"/>
              <a:t>Priority focus areas:</a:t>
            </a:r>
          </a:p>
          <a:p>
            <a:pPr lvl="1"/>
            <a:r>
              <a:rPr lang="en-AU" dirty="0"/>
              <a:t>Commerce</a:t>
            </a:r>
          </a:p>
          <a:p>
            <a:pPr lvl="1"/>
            <a:r>
              <a:rPr lang="en-AU" dirty="0"/>
              <a:t>Permitting and policies</a:t>
            </a:r>
          </a:p>
          <a:p>
            <a:pPr lvl="1"/>
            <a:r>
              <a:rPr lang="en-AU" dirty="0"/>
              <a:t>Current and emerging species</a:t>
            </a:r>
          </a:p>
          <a:p>
            <a:pPr lvl="1"/>
            <a:r>
              <a:rPr lang="en-AU" dirty="0"/>
              <a:t>Production systems</a:t>
            </a:r>
          </a:p>
          <a:p>
            <a:pPr lvl="1"/>
            <a:r>
              <a:rPr lang="en-AU" dirty="0"/>
              <a:t>Seafood safety and quality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939" y="2029348"/>
            <a:ext cx="1859765" cy="45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1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3" y="440024"/>
            <a:ext cx="10364451" cy="1596177"/>
          </a:xfrm>
        </p:spPr>
        <p:txBody>
          <a:bodyPr/>
          <a:lstStyle/>
          <a:p>
            <a:r>
              <a:rPr lang="en-AU" dirty="0" err="1"/>
              <a:t>Noaa-Seagrant</a:t>
            </a:r>
            <a:r>
              <a:rPr lang="en-AU" dirty="0"/>
              <a:t>: </a:t>
            </a:r>
            <a:br>
              <a:rPr lang="en-AU" dirty="0"/>
            </a:br>
            <a:r>
              <a:rPr lang="en-AU" dirty="0"/>
              <a:t>Focal Areas for aquaculture Investment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429" y="2036201"/>
            <a:ext cx="8327141" cy="482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234" y="0"/>
            <a:ext cx="2123766" cy="1134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8831296" y="3764740"/>
            <a:ext cx="5540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/>
              <a:t>https://seagrant.noaa.gov/Portals/0/Documents/Handouts/AquacultureVisionNOAA_March2016.pdf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5729" cy="13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40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green is your shellfish?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982" y="2047074"/>
            <a:ext cx="4924018" cy="4391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0793" y="2242468"/>
            <a:ext cx="49953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30 years of shellfish industry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Florida clam farming industry supports about 250 </a:t>
            </a:r>
            <a:r>
              <a:rPr lang="en-AU" sz="2000" dirty="0" err="1"/>
              <a:t>growout</a:t>
            </a:r>
            <a:r>
              <a:rPr lang="en-AU" sz="2000" dirty="0"/>
              <a:t> operations on 1,500 acres of state-owned submerged lands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543 jobs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Gross revenue impact to the state’s economy, estimated to be $38.7M</a:t>
            </a:r>
          </a:p>
        </p:txBody>
      </p:sp>
      <p:sp>
        <p:nvSpPr>
          <p:cNvPr id="5" name="Rectangle 4"/>
          <p:cNvSpPr/>
          <p:nvPr/>
        </p:nvSpPr>
        <p:spPr>
          <a:xfrm>
            <a:off x="6927176" y="5746234"/>
            <a:ext cx="3519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http://shellfish.ifas.ufl.edu/industry/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313717"/>
            <a:ext cx="406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0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3775" y="825814"/>
            <a:ext cx="10364451" cy="1596177"/>
          </a:xfrm>
        </p:spPr>
        <p:txBody>
          <a:bodyPr/>
          <a:lstStyle/>
          <a:p>
            <a:r>
              <a:rPr lang="en-AU" dirty="0"/>
              <a:t>Oyster reef restoration: From Global Assessment to Local action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575921"/>
            <a:ext cx="5105400" cy="30063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602605"/>
            <a:ext cx="5105400" cy="29529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3775" y="594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Source: http://www.issc.org/Data/Sites/1/media/tnc-bozehancock%20issc%20restorationsubcomm%20oct09.pdf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14"/>
            <a:ext cx="2245659" cy="11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9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7576" y="774759"/>
            <a:ext cx="10364451" cy="1596177"/>
          </a:xfrm>
        </p:spPr>
        <p:txBody>
          <a:bodyPr/>
          <a:lstStyle/>
          <a:p>
            <a:r>
              <a:rPr lang="en-AU" dirty="0"/>
              <a:t>initiatives to leverage impact + investment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Massachusetts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56" y="3055267"/>
            <a:ext cx="6213367" cy="380682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957535" y="2371018"/>
            <a:ext cx="4320692" cy="679994"/>
          </a:xfrm>
        </p:spPr>
        <p:txBody>
          <a:bodyPr/>
          <a:lstStyle/>
          <a:p>
            <a:r>
              <a:rPr lang="en-AU" dirty="0"/>
              <a:t>New </a:t>
            </a:r>
            <a:r>
              <a:rPr lang="en-AU" dirty="0" err="1"/>
              <a:t>hampshire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35" y="3051175"/>
            <a:ext cx="4916218" cy="3810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18814" cy="13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5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0" y="462955"/>
            <a:ext cx="9994900" cy="1048512"/>
          </a:xfrm>
        </p:spPr>
        <p:txBody>
          <a:bodyPr>
            <a:normAutofit/>
          </a:bodyPr>
          <a:lstStyle/>
          <a:p>
            <a:r>
              <a:rPr lang="en-US" dirty="0"/>
              <a:t>aquaculture planning and decision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02B62-168A-4F39-863E-61C2D8491C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2007366"/>
            <a:ext cx="1946857" cy="2304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489F1C-043A-4609-AC21-2D34ED1DD488}"/>
              </a:ext>
            </a:extLst>
          </p:cNvPr>
          <p:cNvSpPr/>
          <p:nvPr/>
        </p:nvSpPr>
        <p:spPr>
          <a:xfrm>
            <a:off x="4724401" y="3795765"/>
            <a:ext cx="596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https://coastalscience.noaa.gov/research/marine-spatial-ecology/aquaculture/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DF49BD-C857-422B-BEF3-5319B28C9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1" y="2134743"/>
            <a:ext cx="5705475" cy="1369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64C27-FFBC-4DB6-8A4D-BACADF4E3D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524212"/>
            <a:ext cx="4343400" cy="2089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610" y="4524212"/>
            <a:ext cx="2704266" cy="20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0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93699"/>
            <a:ext cx="8458200" cy="1526487"/>
          </a:xfrm>
        </p:spPr>
        <p:txBody>
          <a:bodyPr>
            <a:normAutofit fontScale="90000"/>
          </a:bodyPr>
          <a:lstStyle/>
          <a:p>
            <a:r>
              <a:rPr lang="en-US" dirty="0"/>
              <a:t>Coastal planning decision support tool – allows stakeholders to ask “what if?”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0937" y="6248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Washington State Example: http://mapview.msp.wa.gov/default.aspx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BCAF5-2EE1-48F8-89DE-82AF7ECA0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920187"/>
            <a:ext cx="5337306" cy="4116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3C1FA-E54B-4C32-ADCC-E935830218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1" y="1714322"/>
            <a:ext cx="3340099" cy="44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5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91266" y="361454"/>
            <a:ext cx="8229600" cy="1048247"/>
          </a:xfrm>
        </p:spPr>
        <p:txBody>
          <a:bodyPr>
            <a:normAutofit/>
          </a:bodyPr>
          <a:lstStyle/>
          <a:p>
            <a:r>
              <a:rPr lang="en-US" sz="3200" dirty="0"/>
              <a:t>Alabama - Publicly accessible decision support tool for aquaculture planning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39A58E-E208-4F10-8C16-17D06D1B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1"/>
            <a:ext cx="8492066" cy="4776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45EB8E-F553-4022-A6BA-DF21F83F11FB}"/>
              </a:ext>
            </a:extLst>
          </p:cNvPr>
          <p:cNvSpPr/>
          <p:nvPr/>
        </p:nvSpPr>
        <p:spPr>
          <a:xfrm>
            <a:off x="2286000" y="1609449"/>
            <a:ext cx="7327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https://aldcnr.maps.arcgis.com/apps/webappviewer/index.html?id=a32dad8dacd249ea86bcb80dd951a424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6686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634" y="2069023"/>
            <a:ext cx="6328475" cy="4448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4590" y="1177872"/>
            <a:ext cx="943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Did anyone see headlines like this last week?</a:t>
            </a:r>
          </a:p>
        </p:txBody>
      </p:sp>
    </p:spTree>
    <p:extLst>
      <p:ext uri="{BB962C8B-B14F-4D97-AF65-F5344CB8AC3E}">
        <p14:creationId xmlns:p14="http://schemas.microsoft.com/office/powerpoint/2010/main" val="206435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515" y="120975"/>
            <a:ext cx="10364451" cy="1596177"/>
          </a:xfrm>
        </p:spPr>
        <p:txBody>
          <a:bodyPr/>
          <a:lstStyle/>
          <a:p>
            <a:r>
              <a:rPr lang="en-AU" dirty="0"/>
              <a:t>2016-17 Production Value - USA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870" y="1242427"/>
            <a:ext cx="5564260" cy="50559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0369" y="6505267"/>
            <a:ext cx="7221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Source: https://www.fisheries.noaa.gov/national/aquaculture/us-aquaculture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46" y="1979466"/>
            <a:ext cx="1360853" cy="1154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532" y="3211580"/>
            <a:ext cx="804742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0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3055"/>
          </a:xfrm>
        </p:spPr>
        <p:txBody>
          <a:bodyPr/>
          <a:lstStyle/>
          <a:p>
            <a:r>
              <a:rPr lang="en-AU" dirty="0"/>
              <a:t>Hoof print substitution = </a:t>
            </a:r>
            <a:r>
              <a:rPr lang="en-AU" dirty="0" err="1"/>
              <a:t>Imta</a:t>
            </a:r>
            <a:r>
              <a:rPr lang="en-AU" dirty="0"/>
              <a:t> opportunity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9926" y="533615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400" dirty="0"/>
              <a:t>https://www.businessinsider.com.au/switch-from-meat-to-meatless-diet-environmental-benefits-2019-8</a:t>
            </a:r>
          </a:p>
        </p:txBody>
      </p:sp>
      <p:sp>
        <p:nvSpPr>
          <p:cNvPr id="4" name="Rectangle 3"/>
          <p:cNvSpPr/>
          <p:nvPr/>
        </p:nvSpPr>
        <p:spPr>
          <a:xfrm>
            <a:off x="6125465" y="2732618"/>
            <a:ext cx="446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i="1" dirty="0"/>
              <a:t>…if the entire US stopped eating meat. It'd be like taking 60 million cars off the road.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782" y="1990156"/>
            <a:ext cx="3125665" cy="32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5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4329-A9B4-4C2C-9236-BECC4F62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50" y="800057"/>
            <a:ext cx="11278226" cy="1596177"/>
          </a:xfrm>
        </p:spPr>
        <p:txBody>
          <a:bodyPr/>
          <a:lstStyle/>
          <a:p>
            <a:r>
              <a:rPr lang="en-US" dirty="0"/>
              <a:t>Start Ups, innovation sprints and impact capital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FC7D0-58E6-4DA5-AD11-9B8C88650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70" y="4339366"/>
            <a:ext cx="2218446" cy="1439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8B39B-2F6A-471C-B57A-3FC5B3FA3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250" y="2506004"/>
            <a:ext cx="5817825" cy="32725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74CCB9-5279-4DED-9C72-C1774634F311}"/>
              </a:ext>
            </a:extLst>
          </p:cNvPr>
          <p:cNvSpPr/>
          <p:nvPr/>
        </p:nvSpPr>
        <p:spPr>
          <a:xfrm>
            <a:off x="7530237" y="6157412"/>
            <a:ext cx="256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https://salmonfund.com/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7457D-6754-48CF-BB20-B8742B08C077}"/>
              </a:ext>
            </a:extLst>
          </p:cNvPr>
          <p:cNvSpPr/>
          <p:nvPr/>
        </p:nvSpPr>
        <p:spPr>
          <a:xfrm>
            <a:off x="664570" y="5972746"/>
            <a:ext cx="3415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https://www.oneforneptune.com/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97" y="2011007"/>
            <a:ext cx="3950386" cy="17489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3470" y="3864979"/>
            <a:ext cx="244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https://www.fish20.org/</a:t>
            </a:r>
          </a:p>
        </p:txBody>
      </p:sp>
    </p:spTree>
    <p:extLst>
      <p:ext uri="{BB962C8B-B14F-4D97-AF65-F5344CB8AC3E}">
        <p14:creationId xmlns:p14="http://schemas.microsoft.com/office/powerpoint/2010/main" val="2432118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ood&#10;&#10;Description generated with high confidence">
            <a:extLst>
              <a:ext uri="{FF2B5EF4-FFF2-40B4-BE49-F238E27FC236}">
                <a16:creationId xmlns:a16="http://schemas.microsoft.com/office/drawing/2014/main" id="{1A94EA76-A6F8-46EF-8FD4-E5DCF7BE9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075" y="910617"/>
            <a:ext cx="3455025" cy="1596177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1416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Canadian Shellfish production </a:t>
            </a:r>
            <a:br>
              <a:rPr lang="en-AU" dirty="0"/>
            </a:br>
            <a:r>
              <a:rPr lang="en-AU" dirty="0"/>
              <a:t>(thousand metric tons)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2214694"/>
            <a:ext cx="6429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9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2016-17 Production Value – Canadian ($000)</a:t>
            </a:r>
          </a:p>
        </p:txBody>
      </p:sp>
      <p:pic>
        <p:nvPicPr>
          <p:cNvPr id="11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62469" y="2110057"/>
            <a:ext cx="10316894" cy="39572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2469" y="6488668"/>
            <a:ext cx="9699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Source: Statistics Canada. Table 32-10-0107-01 Aquaculture, production and value</a:t>
            </a:r>
          </a:p>
        </p:txBody>
      </p:sp>
      <p:sp>
        <p:nvSpPr>
          <p:cNvPr id="3" name="Oval 2"/>
          <p:cNvSpPr/>
          <p:nvPr/>
        </p:nvSpPr>
        <p:spPr>
          <a:xfrm>
            <a:off x="4595248" y="2652186"/>
            <a:ext cx="743918" cy="348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9490129" y="2587610"/>
            <a:ext cx="743918" cy="348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3066082" y="4424159"/>
            <a:ext cx="743918" cy="348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10294157" y="5453708"/>
            <a:ext cx="743918" cy="348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10305619" y="4424158"/>
            <a:ext cx="791168" cy="665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66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Enabling conditions</a:t>
            </a:r>
            <a:br>
              <a:rPr lang="en-AU" dirty="0"/>
            </a:br>
            <a:r>
              <a:rPr lang="en-AU" dirty="0"/>
              <a:t>(differences with Australia/</a:t>
            </a:r>
            <a:r>
              <a:rPr lang="en-AU" dirty="0" err="1"/>
              <a:t>tas</a:t>
            </a:r>
            <a:r>
              <a:rPr lang="en-AU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34374" y="2328992"/>
            <a:ext cx="11163926" cy="3777986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en-AU" dirty="0"/>
              <a:t>Large domestic economies with massive seafood demand and production shortfall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AU" dirty="0"/>
              <a:t>Increasing trade rules + restrictions creating domestic/regional  growth opportunities</a:t>
            </a:r>
          </a:p>
          <a:p>
            <a:pPr marL="457200" indent="-457200">
              <a:buAutoNum type="arabicPeriod"/>
            </a:pPr>
            <a:r>
              <a:rPr lang="en-AU" dirty="0"/>
              <a:t>More flexible labour laws and pools (less restrictive immigration controls)</a:t>
            </a:r>
          </a:p>
          <a:p>
            <a:pPr marL="457200" indent="-457200">
              <a:buAutoNum type="arabicPeriod"/>
            </a:pPr>
            <a:r>
              <a:rPr lang="en-AU" dirty="0"/>
              <a:t>Ready access to quality education and training (formal and informal)</a:t>
            </a:r>
          </a:p>
          <a:p>
            <a:pPr marL="457200" indent="-457200">
              <a:buAutoNum type="arabicPeriod"/>
            </a:pPr>
            <a:r>
              <a:rPr lang="en-AU" dirty="0"/>
              <a:t>State/local “autonomy” – able to make decisions federal control (esp. USA)</a:t>
            </a:r>
          </a:p>
          <a:p>
            <a:pPr marL="457200" indent="-457200">
              <a:buAutoNum type="arabicPeriod"/>
            </a:pPr>
            <a:r>
              <a:rPr lang="en-AU" dirty="0"/>
              <a:t>More investment Intermediaries – </a:t>
            </a:r>
            <a:r>
              <a:rPr lang="en-AU" dirty="0" err="1"/>
              <a:t>hnw</a:t>
            </a:r>
            <a:r>
              <a:rPr lang="en-AU" dirty="0"/>
              <a:t> individuals, foundations, D+E NGOs </a:t>
            </a:r>
            <a:r>
              <a:rPr lang="en-AU" dirty="0" err="1"/>
              <a:t>etc</a:t>
            </a:r>
            <a:endParaRPr lang="en-AU" dirty="0"/>
          </a:p>
          <a:p>
            <a:pPr marL="457200" indent="-457200">
              <a:buAutoNum type="arabicPeriod"/>
            </a:pPr>
            <a:r>
              <a:rPr lang="en-AU" dirty="0"/>
              <a:t>More risk capital and entrepreneurship – see fish 2.0</a:t>
            </a:r>
          </a:p>
          <a:p>
            <a:pPr marL="457200" indent="-457200">
              <a:buAutoNum type="arabicPeriod"/>
            </a:pPr>
            <a:r>
              <a:rPr lang="en-AU" dirty="0"/>
              <a:t>Less reliance on government – conceptually and operationally</a:t>
            </a:r>
          </a:p>
          <a:p>
            <a:pPr marL="457200" indent="-457200">
              <a:buAutoNum type="arabicPeriod"/>
            </a:pPr>
            <a:endParaRPr lang="en-AU" dirty="0"/>
          </a:p>
          <a:p>
            <a:pPr marL="457200" indent="-457200">
              <a:buAutoNum type="arabicPeriod"/>
            </a:pPr>
            <a:endParaRPr lang="en-AU" dirty="0"/>
          </a:p>
          <a:p>
            <a:pPr marL="457200" indent="-457200">
              <a:buAutoNum type="arabicPeriod"/>
            </a:pPr>
            <a:endParaRPr lang="en-AU" dirty="0"/>
          </a:p>
          <a:p>
            <a:pPr marL="457200" indent="-457200"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1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618517"/>
            <a:ext cx="6413500" cy="1286483"/>
          </a:xfrm>
        </p:spPr>
        <p:txBody>
          <a:bodyPr/>
          <a:lstStyle/>
          <a:p>
            <a:r>
              <a:rPr lang="en-AU" dirty="0"/>
              <a:t>Regional collaboration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2904"/>
            <a:ext cx="3025096" cy="3025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1758"/>
            <a:ext cx="3025096" cy="2614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6999" y="2146300"/>
            <a:ext cx="72605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NAFTA Frameworks for Investment</a:t>
            </a:r>
          </a:p>
          <a:p>
            <a:r>
              <a:rPr lang="en-AU" sz="2000" dirty="0"/>
              <a:t>US-Canada Trade - $720B</a:t>
            </a:r>
          </a:p>
          <a:p>
            <a:r>
              <a:rPr lang="en-AU" sz="2000" dirty="0"/>
              <a:t>US-Mexico Trade - $671B</a:t>
            </a:r>
          </a:p>
          <a:p>
            <a:endParaRPr lang="en-AU" sz="2000" dirty="0"/>
          </a:p>
          <a:p>
            <a:r>
              <a:rPr lang="en-AU" sz="2000" dirty="0"/>
              <a:t>Blue Carbon ecosystem restoration</a:t>
            </a:r>
          </a:p>
          <a:p>
            <a:r>
              <a:rPr lang="en-AU" sz="2000" dirty="0"/>
              <a:t>Great Lakes Initiatives</a:t>
            </a:r>
          </a:p>
          <a:p>
            <a:r>
              <a:rPr lang="en-AU" sz="2000" dirty="0"/>
              <a:t>Academic collaborations – R+D across habitats</a:t>
            </a:r>
          </a:p>
          <a:p>
            <a:r>
              <a:rPr lang="en-AU" sz="2000" dirty="0"/>
              <a:t>Gulf of Mexico program </a:t>
            </a:r>
          </a:p>
          <a:p>
            <a:r>
              <a:rPr lang="en-AU" sz="2000" dirty="0"/>
              <a:t>Deepwater Horizon - $20B Trust Fund (aquaculture a big focus)</a:t>
            </a:r>
          </a:p>
          <a:p>
            <a:endParaRPr lang="en-AU" dirty="0"/>
          </a:p>
          <a:p>
            <a:r>
              <a:rPr lang="en-AU" dirty="0"/>
              <a:t>etc.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482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58420" cy="698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3754" y="1531815"/>
            <a:ext cx="383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386499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F9BC-0FC9-4645-A65A-5DB1180B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763"/>
            <a:ext cx="10515600" cy="1325563"/>
          </a:xfrm>
        </p:spPr>
        <p:txBody>
          <a:bodyPr/>
          <a:lstStyle/>
          <a:p>
            <a:r>
              <a:rPr lang="en-US" dirty="0"/>
              <a:t>Alaska shellfish aquaculture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D93FA-55A3-46A8-9C71-2F4C24FDE2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657" y="1504938"/>
            <a:ext cx="3520002" cy="44621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CCEC6-02BF-4E25-A29F-658EEB80270F}"/>
              </a:ext>
            </a:extLst>
          </p:cNvPr>
          <p:cNvSpPr/>
          <p:nvPr/>
        </p:nvSpPr>
        <p:spPr>
          <a:xfrm>
            <a:off x="7470514" y="6257195"/>
            <a:ext cx="2784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https://maritimeworks.org/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247342-54A5-4EDB-8967-5662111DC5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94" y="1504938"/>
            <a:ext cx="3113329" cy="443960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695986" y="2898183"/>
            <a:ext cx="1828800" cy="1402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698029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1114</Words>
  <Application>Microsoft Office PowerPoint</Application>
  <PresentationFormat>Widescreen</PresentationFormat>
  <Paragraphs>144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BrandonGrotesque-Regular</vt:lpstr>
      <vt:lpstr>Tw Cen MT</vt:lpstr>
      <vt:lpstr>Wingdings</vt:lpstr>
      <vt:lpstr>Droplet</vt:lpstr>
      <vt:lpstr>New Developments in North American Aquaculture Presentation to shellfish futures conference 2019</vt:lpstr>
      <vt:lpstr>North American shellfish Aquaculture Developments/ Innovations (relevant to tas)</vt:lpstr>
      <vt:lpstr>2016-17 Production Value - USA</vt:lpstr>
      <vt:lpstr>Canadian Shellfish production  (thousand metric tons)</vt:lpstr>
      <vt:lpstr>2016-17 Production Value – Canadian ($000)</vt:lpstr>
      <vt:lpstr>Key Enabling conditions (differences with Australia/tas)</vt:lpstr>
      <vt:lpstr>Regional collaboration</vt:lpstr>
      <vt:lpstr>PowerPoint Presentation</vt:lpstr>
      <vt:lpstr>Alaska shellfish aquaculture Development</vt:lpstr>
      <vt:lpstr>Alaskan fisheries development foundation mariculture Development strategy</vt:lpstr>
      <vt:lpstr>IMTA – INTEGRATED MULTI TROPHIC AQUACULTURE</vt:lpstr>
      <vt:lpstr>Great Bear Rainforest/Haida Gwai scallops</vt:lpstr>
      <vt:lpstr>Great Bear Rainforest/Haida Gwai scallops</vt:lpstr>
      <vt:lpstr>Coastal shellfish</vt:lpstr>
      <vt:lpstr>Carbon challenges now + getting worse</vt:lpstr>
      <vt:lpstr>Since 1850 ocean ph has decreased from 8.16 to about 8.07 and is projected to reach 7.67 by 2100*</vt:lpstr>
      <vt:lpstr>Oregon state hatcheries and oa</vt:lpstr>
      <vt:lpstr>Oregon oysters impact and industry response</vt:lpstr>
      <vt:lpstr>Institutional oa response 2009-19 </vt:lpstr>
      <vt:lpstr>Seagrant – rde on a mission</vt:lpstr>
      <vt:lpstr>Noaa-Seagrant 2016-2026 aquaculture vision</vt:lpstr>
      <vt:lpstr>Noaa-Seagrant:  Focal Areas for aquaculture Investment</vt:lpstr>
      <vt:lpstr>How green is your shellfish?</vt:lpstr>
      <vt:lpstr>Oyster reef restoration: From Global Assessment to Local action</vt:lpstr>
      <vt:lpstr>initiatives to leverage impact + investment</vt:lpstr>
      <vt:lpstr>aquaculture planning and decision support</vt:lpstr>
      <vt:lpstr>Coastal planning decision support tool – allows stakeholders to ask “what if?”</vt:lpstr>
      <vt:lpstr>Alabama - Publicly accessible decision support tool for aquaculture planning</vt:lpstr>
      <vt:lpstr>PowerPoint Presentation</vt:lpstr>
      <vt:lpstr>Hoof print substitution = Imta opportunity</vt:lpstr>
      <vt:lpstr>Start Ups, innovation sprints and impact capital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(new) Director of Marine Resources DPIPWE ian.Dutton@dpipwe.tas.gov.au</dc:title>
  <dc:creator>Ian Dutton</dc:creator>
  <cp:lastModifiedBy>TSIC Project Officer</cp:lastModifiedBy>
  <cp:revision>60</cp:revision>
  <dcterms:created xsi:type="dcterms:W3CDTF">2018-10-19T10:19:22Z</dcterms:created>
  <dcterms:modified xsi:type="dcterms:W3CDTF">2019-09-11T00:05:54Z</dcterms:modified>
</cp:coreProperties>
</file>