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7" r:id="rId2"/>
    <p:sldId id="411" r:id="rId3"/>
    <p:sldId id="413" r:id="rId4"/>
    <p:sldId id="415" r:id="rId5"/>
    <p:sldId id="416" r:id="rId6"/>
    <p:sldId id="414" r:id="rId7"/>
    <p:sldId id="418" r:id="rId8"/>
    <p:sldId id="41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49A"/>
    <a:srgbClr val="00478E"/>
    <a:srgbClr val="0146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8377" autoAdjust="0"/>
  </p:normalViewPr>
  <p:slideViewPr>
    <p:cSldViewPr snapToGrid="0">
      <p:cViewPr varScale="1">
        <p:scale>
          <a:sx n="103" d="100"/>
          <a:sy n="103" d="100"/>
        </p:scale>
        <p:origin x="85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441D0-5A75-46DB-9BB5-B3902F1CBDD4}" type="datetimeFigureOut">
              <a:rPr lang="en-AU" smtClean="0"/>
              <a:t>16/08/2019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B4C93-A138-4A56-98E4-A0202A2C354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7047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16-Aug-19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16-Aug-19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16-Aug-19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16-Aug-19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16-Aug-19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16-Aug-19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16-Aug-19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16-Aug-19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16-Aug-19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16-Aug-19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16-Aug-19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16-Aug-19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6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02" y="3748088"/>
            <a:ext cx="3076220" cy="28597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44737" y="4683471"/>
            <a:ext cx="6259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/>
              <a:t>Julian Harrington</a:t>
            </a:r>
          </a:p>
          <a:p>
            <a:pPr algn="r"/>
            <a:r>
              <a:rPr lang="en-US" sz="3600" dirty="0" smtClean="0"/>
              <a:t>Chief Executive - TSIC</a:t>
            </a:r>
            <a:endParaRPr lang="en-US" sz="3600" dirty="0" smtClean="0"/>
          </a:p>
          <a:p>
            <a:pPr algn="r"/>
            <a:r>
              <a:rPr lang="en-US" sz="2800" dirty="0" smtClean="0"/>
              <a:t>Shellfish </a:t>
            </a:r>
            <a:r>
              <a:rPr lang="en-US" sz="2800" dirty="0" smtClean="0"/>
              <a:t>Futures</a:t>
            </a:r>
          </a:p>
          <a:p>
            <a:pPr algn="r"/>
            <a:r>
              <a:rPr lang="en-US" sz="2800" dirty="0" smtClean="0"/>
              <a:t>August 2019</a:t>
            </a:r>
            <a:endParaRPr lang="en-AU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69155" y="0"/>
            <a:ext cx="3944981" cy="1463040"/>
          </a:xfrm>
        </p:spPr>
        <p:txBody>
          <a:bodyPr>
            <a:normAutofit/>
          </a:bodyPr>
          <a:lstStyle/>
          <a:p>
            <a:pPr algn="l"/>
            <a:r>
              <a:rPr lang="en-US" sz="5400" i="1" dirty="0" smtClean="0">
                <a:solidFill>
                  <a:srgbClr val="FFFF00"/>
                </a:solidFill>
              </a:rPr>
              <a:t>Stay afloat </a:t>
            </a:r>
            <a:r>
              <a:rPr lang="en-US" sz="3600" i="1" dirty="0" smtClean="0">
                <a:solidFill>
                  <a:srgbClr val="FFFF00"/>
                </a:solidFill>
              </a:rPr>
              <a:t/>
            </a:r>
            <a:br>
              <a:rPr lang="en-US" sz="3600" i="1" dirty="0" smtClean="0">
                <a:solidFill>
                  <a:srgbClr val="FFFF00"/>
                </a:solidFill>
              </a:rPr>
            </a:br>
            <a:r>
              <a:rPr lang="en-US" sz="2000" i="1" dirty="0" smtClean="0">
                <a:solidFill>
                  <a:srgbClr val="FFFF00"/>
                </a:solidFill>
              </a:rPr>
              <a:t>supporting health and wellbeing</a:t>
            </a:r>
            <a:br>
              <a:rPr lang="en-US" sz="2000" i="1" dirty="0" smtClean="0">
                <a:solidFill>
                  <a:srgbClr val="FFFF00"/>
                </a:solidFill>
              </a:rPr>
            </a:br>
            <a:r>
              <a:rPr lang="en-US" sz="2000" i="1" dirty="0" smtClean="0">
                <a:solidFill>
                  <a:srgbClr val="FFFF00"/>
                </a:solidFill>
              </a:rPr>
              <a:t>in the Tasmanian seafood industry 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34477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05E7DE-DC44-470B-8686-0F0785881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686" r="345" b="463"/>
          <a:stretch/>
        </p:blipFill>
        <p:spPr>
          <a:xfrm>
            <a:off x="2065176" y="251927"/>
            <a:ext cx="8061649" cy="40308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9700" y="4464693"/>
            <a:ext cx="93726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drownthestigma</a:t>
            </a:r>
            <a:endParaRPr lang="en-US" sz="6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stayafloat</a:t>
            </a:r>
            <a:endParaRPr lang="en-US" sz="6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45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58" y="2722"/>
            <a:ext cx="5139418" cy="685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8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30" y="188188"/>
            <a:ext cx="2457337" cy="22844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734" y="315579"/>
            <a:ext cx="3990975" cy="1571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50" y="2008502"/>
            <a:ext cx="4418300" cy="44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9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066" t="4439" r="18035" b="623"/>
          <a:stretch/>
        </p:blipFill>
        <p:spPr>
          <a:xfrm>
            <a:off x="1696617" y="331793"/>
            <a:ext cx="8798767" cy="619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5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4" y="0"/>
            <a:ext cx="10789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0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05E7DE-DC44-470B-8686-0F0785881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9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6">
      <a:dk1>
        <a:srgbClr val="014690"/>
      </a:dk1>
      <a:lt1>
        <a:srgbClr val="FFFFFF"/>
      </a:lt1>
      <a:dk2>
        <a:srgbClr val="014690"/>
      </a:dk2>
      <a:lt2>
        <a:srgbClr val="00849A"/>
      </a:lt2>
      <a:accent1>
        <a:srgbClr val="014690"/>
      </a:accent1>
      <a:accent2>
        <a:srgbClr val="9CBEBD"/>
      </a:accent2>
      <a:accent3>
        <a:srgbClr val="014690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7334</TotalTime>
  <Words>16</Words>
  <Application>Microsoft Office PowerPoint</Application>
  <PresentationFormat>Widescreen</PresentationFormat>
  <Paragraphs>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Tw Cen MT</vt:lpstr>
      <vt:lpstr>Tw Cen MT Condensed</vt:lpstr>
      <vt:lpstr>Wingdings 3</vt:lpstr>
      <vt:lpstr>Integral</vt:lpstr>
      <vt:lpstr>Stay afloat  supporting health and wellbeing in the Tasmanian seafood industry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Woodcock</dc:creator>
  <cp:lastModifiedBy>Julian Harrington</cp:lastModifiedBy>
  <cp:revision>260</cp:revision>
  <dcterms:created xsi:type="dcterms:W3CDTF">2016-09-07T03:58:55Z</dcterms:created>
  <dcterms:modified xsi:type="dcterms:W3CDTF">2019-08-16T00:06:02Z</dcterms:modified>
</cp:coreProperties>
</file>