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2D254-19B7-41A1-9237-F97DAF59E481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6B65-E092-40C3-A162-7A22CECCEE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3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72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571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65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931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 South Australia and Government of South Australia – Primary Industries and Regions SA – South Australian Research and Development Institute" title="Brand South Australia, PIRSA and SARD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743" y="5698936"/>
            <a:ext cx="2188708" cy="92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1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3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77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9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805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53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90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49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359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1A1B-7400-4731-BF97-9373CDE22576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A25E-CDC1-4D8E-8F10-2052176060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6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512469" y="2839919"/>
            <a:ext cx="81287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solidFill>
                  <a:schemeClr val="bg1"/>
                </a:solidFill>
              </a:rPr>
              <a:t>Commercial depuration of Pacific oysters</a:t>
            </a:r>
            <a:endParaRPr lang="en-US"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469" y="5440355"/>
            <a:ext cx="6940592" cy="810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Alison Turnbull &amp; Navreet Malhi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867" dirty="0" smtClean="0">
                <a:solidFill>
                  <a:schemeClr val="bg1"/>
                </a:solidFill>
                <a:latin typeface="Arial"/>
                <a:cs typeface="Arial"/>
              </a:rPr>
              <a:t>Shellfish Futures, 16</a:t>
            </a:r>
            <a:r>
              <a:rPr lang="en-US" sz="1867" baseline="30000" dirty="0" smtClean="0">
                <a:solidFill>
                  <a:schemeClr val="bg1"/>
                </a:solidFill>
                <a:latin typeface="Arial"/>
                <a:cs typeface="Arial"/>
              </a:rPr>
              <a:t>th</a:t>
            </a:r>
            <a:r>
              <a:rPr lang="en-US" sz="1867" dirty="0" smtClean="0">
                <a:solidFill>
                  <a:schemeClr val="bg1"/>
                </a:solidFill>
                <a:latin typeface="Arial"/>
                <a:cs typeface="Arial"/>
              </a:rPr>
              <a:t> August 2019</a:t>
            </a:r>
            <a:endParaRPr lang="en-US" sz="1867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Brand South Australia and Government of South Australia – Primary Industries and Regions SA – South Australian Research and Development Institute" title="Brand South Australia, PIRSA and SARD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185" y="5271296"/>
            <a:ext cx="3316224" cy="1393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29885" y="1457"/>
            <a:ext cx="6182291" cy="29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45386" y="497353"/>
            <a:ext cx="10572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427A"/>
                </a:solidFill>
                <a:latin typeface="Arial"/>
                <a:cs typeface="Arial"/>
              </a:rPr>
              <a:t>Pilot depuration trial</a:t>
            </a:r>
            <a:endParaRPr lang="en-US" sz="4000" b="1" dirty="0">
              <a:solidFill>
                <a:srgbClr val="00427A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991" y="1909250"/>
            <a:ext cx="5737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Diploid pacific oysters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Very low mortality of around 1 %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variability in PST results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PST level start = 2.8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mg STX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kg</a:t>
            </a:r>
            <a:r>
              <a:rPr lang="en-US" alt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sz="2400" dirty="0"/>
          </a:p>
          <a:p>
            <a:pPr marL="449263" indent="-4492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Around 3.5 days to depurate below regulatory level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134" y="2258452"/>
            <a:ext cx="3498850" cy="2333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5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2473" y="445595"/>
            <a:ext cx="10572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427A"/>
                </a:solidFill>
                <a:latin typeface="Arial"/>
                <a:cs typeface="Arial"/>
              </a:rPr>
              <a:t>Commercial depuration proposal</a:t>
            </a:r>
            <a:endParaRPr lang="en-US" sz="4000" b="1" dirty="0">
              <a:solidFill>
                <a:srgbClr val="00427A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278" y="1661632"/>
            <a:ext cx="97569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Reduce the impact of PST blooms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commercially feasible option to ensure continuous market supply during bloom season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reduce the shell stock left in the growing area due to blooms that could potentially be impacted by POMS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Provide scientific evidence to </a:t>
            </a:r>
            <a:r>
              <a:rPr lang="en-AU" sz="2000" dirty="0" err="1" smtClean="0"/>
              <a:t>ShellMap</a:t>
            </a:r>
            <a:endParaRPr lang="en-A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2 facilities, starting with variability trial in each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10 trials in each facility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Stop/no go points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Boundy method of analysis - AST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Model depuration for each plant</a:t>
            </a:r>
            <a:r>
              <a:rPr lang="en-AU" sz="2000" smtClean="0"/>
              <a:t>, </a:t>
            </a:r>
            <a:r>
              <a:rPr lang="en-AU" sz="2000" smtClean="0"/>
              <a:t>combined </a:t>
            </a:r>
            <a:r>
              <a:rPr lang="en-AU" sz="2000" dirty="0" smtClean="0"/>
              <a:t>model for all data collected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Viability assessed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Estimated cost $370-400 k over three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plus $25k in-kind from industry, $95.5k in-kind from SARDI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00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PIRSA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Turnbull, Alison (PIRSA-SARDI)</dc:creator>
  <cp:lastModifiedBy>Turnbull, Alison (PIRSA-SARDI)</cp:lastModifiedBy>
  <cp:revision>5</cp:revision>
  <dcterms:created xsi:type="dcterms:W3CDTF">2019-08-15T03:47:44Z</dcterms:created>
  <dcterms:modified xsi:type="dcterms:W3CDTF">2019-08-15T05:24:07Z</dcterms:modified>
</cp:coreProperties>
</file>